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52" r:id="rId4"/>
    <p:sldId id="351" r:id="rId5"/>
    <p:sldId id="350" r:id="rId6"/>
    <p:sldId id="348" r:id="rId7"/>
    <p:sldId id="347" r:id="rId8"/>
    <p:sldId id="345" r:id="rId9"/>
    <p:sldId id="344" r:id="rId10"/>
    <p:sldId id="343" r:id="rId11"/>
    <p:sldId id="342" r:id="rId12"/>
    <p:sldId id="341" r:id="rId13"/>
    <p:sldId id="340" r:id="rId14"/>
    <p:sldId id="339" r:id="rId15"/>
    <p:sldId id="337" r:id="rId16"/>
    <p:sldId id="336" r:id="rId17"/>
    <p:sldId id="335" r:id="rId18"/>
    <p:sldId id="334" r:id="rId19"/>
    <p:sldId id="333" r:id="rId20"/>
    <p:sldId id="332" r:id="rId21"/>
    <p:sldId id="330" r:id="rId22"/>
    <p:sldId id="329" r:id="rId23"/>
    <p:sldId id="328" r:id="rId24"/>
    <p:sldId id="327" r:id="rId25"/>
    <p:sldId id="326" r:id="rId26"/>
    <p:sldId id="325" r:id="rId27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516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1150" y="3000375"/>
            <a:ext cx="9029700" cy="857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17C30C1-D5CB-BEAC-8B07-F5C246C0303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443" y="900000"/>
            <a:ext cx="11520000" cy="52503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4A4AD41-F249-1A00-0A8A-83DB0758DF87}"/>
              </a:ext>
            </a:extLst>
          </p:cNvPr>
          <p:cNvSpPr/>
          <p:nvPr/>
        </p:nvSpPr>
        <p:spPr bwMode="white">
          <a:xfrm>
            <a:off x="335359" y="1128691"/>
            <a:ext cx="4627041" cy="4478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ABCB29D-3415-95EC-C3AF-5202B3305E1B}"/>
              </a:ext>
            </a:extLst>
          </p:cNvPr>
          <p:cNvSpPr/>
          <p:nvPr/>
        </p:nvSpPr>
        <p:spPr bwMode="white">
          <a:xfrm>
            <a:off x="335360" y="1757593"/>
            <a:ext cx="4627040" cy="1076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14739515-17DC-9B7A-B0CB-A84A78D8BD5C}"/>
              </a:ext>
            </a:extLst>
          </p:cNvPr>
          <p:cNvSpPr/>
          <p:nvPr/>
        </p:nvSpPr>
        <p:spPr bwMode="white">
          <a:xfrm>
            <a:off x="335360" y="3015397"/>
            <a:ext cx="4627040" cy="1800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660EB05F-B50B-DD85-C2AA-A68CA466F539}"/>
              </a:ext>
            </a:extLst>
          </p:cNvPr>
          <p:cNvSpPr/>
          <p:nvPr/>
        </p:nvSpPr>
        <p:spPr bwMode="white">
          <a:xfrm>
            <a:off x="335360" y="4930690"/>
            <a:ext cx="10945216" cy="1162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4725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4" grpId="0" animBg="1"/>
      <p:bldP spid="1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463D5BC-3A5A-A568-DE2B-32E0602832D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836712"/>
            <a:ext cx="11520000" cy="43167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199240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CA5A988-DD68-5316-4738-31486AB7ECA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50105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1A967C8-B9FF-380D-0D84-73EC43CC48F1}"/>
              </a:ext>
            </a:extLst>
          </p:cNvPr>
          <p:cNvSpPr/>
          <p:nvPr/>
        </p:nvSpPr>
        <p:spPr bwMode="white">
          <a:xfrm>
            <a:off x="10166045" y="2004989"/>
            <a:ext cx="447471" cy="409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5251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837B4C3-CDFC-A114-B753-CED8D7DAE81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80728"/>
            <a:ext cx="7866051" cy="46085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9B061CD-3E98-8FAF-42AE-5F700F883E01}"/>
              </a:ext>
            </a:extLst>
          </p:cNvPr>
          <p:cNvSpPr/>
          <p:nvPr/>
        </p:nvSpPr>
        <p:spPr bwMode="white">
          <a:xfrm>
            <a:off x="7320136" y="5096301"/>
            <a:ext cx="488263" cy="492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BB1B6B65-03C0-CB87-9BAE-95AF07450D2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295" r="45832" b="7746"/>
          <a:stretch/>
        </p:blipFill>
        <p:spPr>
          <a:xfrm>
            <a:off x="8273419" y="2786355"/>
            <a:ext cx="3810869" cy="21548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042701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4E9373A-255F-A90E-63E9-20EC73FCCCA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4517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829532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E72E7BF-496F-30AC-1B50-29B0A0934E0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9" y="899999"/>
            <a:ext cx="8536672" cy="53314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2B385DC-62D1-2629-7C22-D892A0413F67}"/>
              </a:ext>
            </a:extLst>
          </p:cNvPr>
          <p:cNvSpPr/>
          <p:nvPr/>
        </p:nvSpPr>
        <p:spPr bwMode="white">
          <a:xfrm>
            <a:off x="7896200" y="4293096"/>
            <a:ext cx="576064" cy="4457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BB1B6B65-03C0-CB87-9BAE-95AF07450D2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543" t="4711" r="6453" b="7745"/>
          <a:stretch/>
        </p:blipFill>
        <p:spPr>
          <a:xfrm>
            <a:off x="8944041" y="980728"/>
            <a:ext cx="3128623" cy="32403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492940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97829A3-50B2-D4E8-8B13-24417DB2886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873416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CD2FC67-6969-E4B1-BCA1-E1615829B6BA}"/>
              </a:ext>
            </a:extLst>
          </p:cNvPr>
          <p:cNvSpPr/>
          <p:nvPr/>
        </p:nvSpPr>
        <p:spPr bwMode="white">
          <a:xfrm>
            <a:off x="7640118" y="5301208"/>
            <a:ext cx="1408210" cy="462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750D878-B944-CC30-75D4-38532D0B68B1}"/>
              </a:ext>
            </a:extLst>
          </p:cNvPr>
          <p:cNvSpPr/>
          <p:nvPr/>
        </p:nvSpPr>
        <p:spPr bwMode="white">
          <a:xfrm>
            <a:off x="1114762" y="6031242"/>
            <a:ext cx="3601938" cy="368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6155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B5B9934-FA65-B43E-B766-7BD204F9551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067107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793088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02B9093-731D-EB82-23BC-7E1C7C4CA48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444" y="900000"/>
            <a:ext cx="11520000" cy="37001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56609CB-7772-DFD7-70E8-1E6773104E5E}"/>
              </a:ext>
            </a:extLst>
          </p:cNvPr>
          <p:cNvSpPr/>
          <p:nvPr/>
        </p:nvSpPr>
        <p:spPr bwMode="white">
          <a:xfrm>
            <a:off x="335361" y="1128872"/>
            <a:ext cx="6854876" cy="4863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B02E484-E48C-3EBA-7909-FC7273FBBCAE}"/>
              </a:ext>
            </a:extLst>
          </p:cNvPr>
          <p:cNvSpPr/>
          <p:nvPr/>
        </p:nvSpPr>
        <p:spPr bwMode="white">
          <a:xfrm>
            <a:off x="335361" y="1772816"/>
            <a:ext cx="8006371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2B13801-4778-4AFB-B035-206D796BA626}"/>
              </a:ext>
            </a:extLst>
          </p:cNvPr>
          <p:cNvSpPr/>
          <p:nvPr/>
        </p:nvSpPr>
        <p:spPr bwMode="white">
          <a:xfrm>
            <a:off x="335361" y="2483034"/>
            <a:ext cx="7007206" cy="438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87098F2-12DC-9DF5-B0D4-F5AB85A60343}"/>
              </a:ext>
            </a:extLst>
          </p:cNvPr>
          <p:cNvSpPr/>
          <p:nvPr/>
        </p:nvSpPr>
        <p:spPr bwMode="white">
          <a:xfrm>
            <a:off x="335361" y="3150578"/>
            <a:ext cx="7286291" cy="494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D718DA5A-5DE7-0C4F-1A02-3B049994B698}"/>
              </a:ext>
            </a:extLst>
          </p:cNvPr>
          <p:cNvSpPr/>
          <p:nvPr/>
        </p:nvSpPr>
        <p:spPr bwMode="white">
          <a:xfrm>
            <a:off x="7621652" y="3150578"/>
            <a:ext cx="2434303" cy="438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C5EF0F21-64DC-0392-1DB1-FAE6E64DB52E}"/>
              </a:ext>
            </a:extLst>
          </p:cNvPr>
          <p:cNvSpPr/>
          <p:nvPr/>
        </p:nvSpPr>
        <p:spPr bwMode="white">
          <a:xfrm>
            <a:off x="335360" y="3846732"/>
            <a:ext cx="7286291" cy="438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3440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12" grpId="0" animBg="1"/>
      <p:bldP spid="14" grpId="0" animBg="1"/>
      <p:bldP spid="1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0FF000C-9E3F-6895-5D58-11420005B21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15417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1C6DA637-5485-A35D-FA7E-305B11850D2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954" b="69760"/>
          <a:stretch/>
        </p:blipFill>
        <p:spPr>
          <a:xfrm>
            <a:off x="1199456" y="2780928"/>
            <a:ext cx="10488568" cy="15928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24FE1CBB-9986-959F-6995-FE696EC6255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75" r="32081" b="3623"/>
          <a:stretch/>
        </p:blipFill>
        <p:spPr>
          <a:xfrm>
            <a:off x="3575720" y="3460109"/>
            <a:ext cx="6624736" cy="33532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317222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4326861-51EB-5720-4A31-65BA7D27764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922285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C6DA637-5485-A35D-FA7E-305B11850D2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708"/>
          <a:stretch/>
        </p:blipFill>
        <p:spPr>
          <a:xfrm>
            <a:off x="407368" y="1052736"/>
            <a:ext cx="11520000" cy="33865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B6FD886-0D4C-15E4-1F39-13768E6EE757}"/>
              </a:ext>
            </a:extLst>
          </p:cNvPr>
          <p:cNvSpPr/>
          <p:nvPr/>
        </p:nvSpPr>
        <p:spPr bwMode="white">
          <a:xfrm>
            <a:off x="9185417" y="1172127"/>
            <a:ext cx="323702" cy="409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63751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C0C36ED-02BD-A123-927B-F4693665A2F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443" y="4329510"/>
            <a:ext cx="11520000" cy="24838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E04C294-763E-EABA-EE33-0AA20DE6DD62}"/>
              </a:ext>
            </a:extLst>
          </p:cNvPr>
          <p:cNvSpPr/>
          <p:nvPr/>
        </p:nvSpPr>
        <p:spPr bwMode="white">
          <a:xfrm>
            <a:off x="335360" y="4365104"/>
            <a:ext cx="10585176" cy="1454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D7B2070-1A43-C02F-802A-A18FCFA0E845}"/>
              </a:ext>
            </a:extLst>
          </p:cNvPr>
          <p:cNvSpPr/>
          <p:nvPr/>
        </p:nvSpPr>
        <p:spPr bwMode="white">
          <a:xfrm>
            <a:off x="335360" y="6106429"/>
            <a:ext cx="2448272" cy="420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img_16777215">
            <a:extLst>
              <a:ext uri="{FF2B5EF4-FFF2-40B4-BE49-F238E27FC236}">
                <a16:creationId xmlns:a16="http://schemas.microsoft.com/office/drawing/2014/main" id="{24FE1CBB-9986-959F-6995-FE696EC6255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75" r="32081" b="3623"/>
          <a:stretch/>
        </p:blipFill>
        <p:spPr>
          <a:xfrm>
            <a:off x="3287688" y="821237"/>
            <a:ext cx="6696744" cy="33897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3D7B2070-1A43-C02F-802A-A18FCFA0E845}"/>
              </a:ext>
            </a:extLst>
          </p:cNvPr>
          <p:cNvSpPr/>
          <p:nvPr/>
        </p:nvSpPr>
        <p:spPr bwMode="white">
          <a:xfrm>
            <a:off x="2783632" y="6106429"/>
            <a:ext cx="3240360" cy="420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8306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2" grpId="0" animBg="1"/>
      <p:bldP spid="1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F3FF68D-CF42-67D2-C10E-8058FE172E1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8712968" cy="40163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980EBF2A-77ED-1FB3-8D43-D429B42ED9E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224" t="2652" r="8068" b="37342"/>
          <a:stretch/>
        </p:blipFill>
        <p:spPr>
          <a:xfrm>
            <a:off x="9120336" y="2420888"/>
            <a:ext cx="2952327" cy="21801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005872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FDCDEAA-C187-F1AA-F82A-95C418082E0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6829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980EBF2A-77ED-1FB3-8D43-D429B42ED9E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224" t="2652" r="8068" b="37342"/>
          <a:stretch/>
        </p:blipFill>
        <p:spPr>
          <a:xfrm>
            <a:off x="4655840" y="4374602"/>
            <a:ext cx="3204996" cy="23667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021172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D17A63E-59F1-A294-3675-A1D03C9AC0C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3403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888CD0B-C116-5D67-54B9-7ADB7567AD33}"/>
              </a:ext>
            </a:extLst>
          </p:cNvPr>
          <p:cNvSpPr/>
          <p:nvPr/>
        </p:nvSpPr>
        <p:spPr bwMode="white">
          <a:xfrm>
            <a:off x="1825946" y="1988006"/>
            <a:ext cx="571239" cy="391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1EF5F45-CFF4-E452-FA0F-05C0013E40BA}"/>
              </a:ext>
            </a:extLst>
          </p:cNvPr>
          <p:cNvSpPr/>
          <p:nvPr/>
        </p:nvSpPr>
        <p:spPr bwMode="white">
          <a:xfrm>
            <a:off x="1703512" y="2885134"/>
            <a:ext cx="864095" cy="1191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2847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56974B2-F699-B928-2075-496C523EFBA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5116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144318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80EBF2A-77ED-1FB3-8D43-D429B42ED9E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969" y="900000"/>
            <a:ext cx="1046918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302F362-C315-97F4-F787-E9C15D080E37}"/>
              </a:ext>
            </a:extLst>
          </p:cNvPr>
          <p:cNvSpPr/>
          <p:nvPr/>
        </p:nvSpPr>
        <p:spPr bwMode="white">
          <a:xfrm>
            <a:off x="335360" y="1124744"/>
            <a:ext cx="4968552" cy="1438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51048A5-60FC-5FB7-9381-257432A7700C}"/>
              </a:ext>
            </a:extLst>
          </p:cNvPr>
          <p:cNvSpPr/>
          <p:nvPr/>
        </p:nvSpPr>
        <p:spPr bwMode="white">
          <a:xfrm>
            <a:off x="335360" y="2675639"/>
            <a:ext cx="4896544" cy="381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D90F5109-3AA0-2E14-03D1-54DF9A294EFD}"/>
              </a:ext>
            </a:extLst>
          </p:cNvPr>
          <p:cNvSpPr/>
          <p:nvPr/>
        </p:nvSpPr>
        <p:spPr bwMode="white">
          <a:xfrm>
            <a:off x="335361" y="3420541"/>
            <a:ext cx="1152128" cy="632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931B6396-DED8-3ADE-93F7-D0EE94D410ED}"/>
              </a:ext>
            </a:extLst>
          </p:cNvPr>
          <p:cNvSpPr/>
          <p:nvPr/>
        </p:nvSpPr>
        <p:spPr bwMode="white">
          <a:xfrm>
            <a:off x="1491424" y="3143367"/>
            <a:ext cx="3596464" cy="909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9616DC70-53FB-219C-0113-4E28510A42A3}"/>
              </a:ext>
            </a:extLst>
          </p:cNvPr>
          <p:cNvSpPr/>
          <p:nvPr/>
        </p:nvSpPr>
        <p:spPr bwMode="white">
          <a:xfrm>
            <a:off x="300750" y="4200003"/>
            <a:ext cx="1762802" cy="3984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48592DF2-CF52-515A-E6EF-4E88C475FADF}"/>
              </a:ext>
            </a:extLst>
          </p:cNvPr>
          <p:cNvSpPr/>
          <p:nvPr/>
        </p:nvSpPr>
        <p:spPr bwMode="white">
          <a:xfrm>
            <a:off x="438624" y="4745601"/>
            <a:ext cx="2633039" cy="935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D16CCC6D-EFCC-3268-89BF-5DB208E23096}"/>
              </a:ext>
            </a:extLst>
          </p:cNvPr>
          <p:cNvSpPr/>
          <p:nvPr/>
        </p:nvSpPr>
        <p:spPr bwMode="white">
          <a:xfrm>
            <a:off x="438624" y="5741692"/>
            <a:ext cx="9401792" cy="918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9363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4" grpId="0" animBg="1"/>
      <p:bldP spid="16" grpId="0" animBg="1"/>
      <p:bldP spid="18" grpId="0" animBg="1"/>
      <p:bldP spid="26" grpId="0" animBg="1"/>
      <p:bldP spid="2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54241E3-F925-EED2-576E-E12322564B6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28435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92EB399-C9F4-269A-C5B1-808055B7A2D1}"/>
              </a:ext>
            </a:extLst>
          </p:cNvPr>
          <p:cNvSpPr/>
          <p:nvPr/>
        </p:nvSpPr>
        <p:spPr bwMode="white">
          <a:xfrm>
            <a:off x="10204128" y="1997361"/>
            <a:ext cx="380826" cy="4103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1224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52183C8-41E7-553E-12FC-23C02923A8C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6936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467BEB8-2A79-D8EC-9398-21B306C4A38F}"/>
              </a:ext>
            </a:extLst>
          </p:cNvPr>
          <p:cNvSpPr/>
          <p:nvPr/>
        </p:nvSpPr>
        <p:spPr bwMode="white">
          <a:xfrm>
            <a:off x="10756326" y="2932007"/>
            <a:ext cx="380826" cy="419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6063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F80FE7C-7682-D53C-A756-61F02B13D76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764704"/>
            <a:ext cx="10441160" cy="25617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2346113-DA6F-7283-71E8-C04D625A9891}"/>
              </a:ext>
            </a:extLst>
          </p:cNvPr>
          <p:cNvSpPr/>
          <p:nvPr/>
        </p:nvSpPr>
        <p:spPr bwMode="white">
          <a:xfrm>
            <a:off x="9624392" y="2636912"/>
            <a:ext cx="524250" cy="447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E1B4FC44-9A25-007A-706E-A26D610D564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1" r="19218" b="3589"/>
          <a:stretch/>
        </p:blipFill>
        <p:spPr>
          <a:xfrm>
            <a:off x="2811634" y="3140968"/>
            <a:ext cx="5540426" cy="36724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171124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4D9E4C8-380C-F81E-EA85-44D1BC68771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7686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33561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990980-2F83-504A-0732-28CC02E7081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7429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BD37F568-BD59-AADC-00B4-9494894C06E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89"/>
          <a:stretch/>
        </p:blipFill>
        <p:spPr>
          <a:xfrm>
            <a:off x="1055440" y="4725144"/>
            <a:ext cx="10945216" cy="18671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576F9B6-6C2B-4231-CD14-9190CD2A8749}"/>
              </a:ext>
            </a:extLst>
          </p:cNvPr>
          <p:cNvSpPr/>
          <p:nvPr/>
        </p:nvSpPr>
        <p:spPr bwMode="white">
          <a:xfrm>
            <a:off x="5254051" y="4915672"/>
            <a:ext cx="333223" cy="400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17BF506-B63F-42F6-AABD-0ED9A5D6ACE9}"/>
              </a:ext>
            </a:extLst>
          </p:cNvPr>
          <p:cNvSpPr/>
          <p:nvPr/>
        </p:nvSpPr>
        <p:spPr bwMode="white">
          <a:xfrm>
            <a:off x="10852200" y="4915672"/>
            <a:ext cx="323702" cy="400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1737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E7A8503-7141-7693-EF32-9E0BA310C2F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5973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76E7182-9BA5-08CF-FFA6-B8E98F67DA3A}"/>
              </a:ext>
            </a:extLst>
          </p:cNvPr>
          <p:cNvSpPr/>
          <p:nvPr/>
        </p:nvSpPr>
        <p:spPr bwMode="white">
          <a:xfrm>
            <a:off x="9696400" y="2780928"/>
            <a:ext cx="2088231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AC0F5F3-11D3-A95A-4D4A-3A51042C01D5}"/>
              </a:ext>
            </a:extLst>
          </p:cNvPr>
          <p:cNvSpPr/>
          <p:nvPr/>
        </p:nvSpPr>
        <p:spPr bwMode="white">
          <a:xfrm>
            <a:off x="1064293" y="3772133"/>
            <a:ext cx="1094876" cy="400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4872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8333991-39EE-F8A2-E439-DDFCFD084C7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727228"/>
            <a:ext cx="9577064" cy="44503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E17C30C1-D5CB-BEAC-8B07-F5C246C0303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291" t="2909" r="5203" b="28518"/>
          <a:stretch/>
        </p:blipFill>
        <p:spPr>
          <a:xfrm>
            <a:off x="4583832" y="4341102"/>
            <a:ext cx="4032448" cy="24002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32725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29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64</cp:revision>
  <dcterms:created xsi:type="dcterms:W3CDTF">2015-09-16T06:44:00Z</dcterms:created>
  <dcterms:modified xsi:type="dcterms:W3CDTF">2023-11-18T09:04:24Z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