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24" r:id="rId3"/>
    <p:sldId id="335" r:id="rId4"/>
    <p:sldId id="334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36" r:id="rId13"/>
    <p:sldId id="32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1CCC7-AA83-41C9-9419-A96F9578795D}" type="datetimeFigureOut">
              <a:rPr lang="zh-CN" altLang="en-US" smtClean="0"/>
              <a:t>2023/11/17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A61DF-3EC8-450E-85F5-16694DCFD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120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A61DF-3EC8-450E-85F5-16694DCFDD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372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A61DF-3EC8-450E-85F5-16694DCFDD8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062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3086100"/>
            <a:ext cx="108680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E08A3-8553-9D2D-61DC-6164561960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64432" cy="5036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0416" y="1700808"/>
            <a:ext cx="2058913" cy="285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7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C8534-2746-6D95-B65C-DDE1F22A97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04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45D1A-5604-5208-D530-B66C189D5301}"/>
              </a:ext>
            </a:extLst>
          </p:cNvPr>
          <p:cNvSpPr/>
          <p:nvPr/>
        </p:nvSpPr>
        <p:spPr bwMode="white">
          <a:xfrm>
            <a:off x="335361" y="995309"/>
            <a:ext cx="4255735" cy="4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C1611C-3F2D-34E6-F1B2-58CAB4A4485C}"/>
              </a:ext>
            </a:extLst>
          </p:cNvPr>
          <p:cNvSpPr/>
          <p:nvPr/>
        </p:nvSpPr>
        <p:spPr bwMode="white">
          <a:xfrm>
            <a:off x="335360" y="1605293"/>
            <a:ext cx="7070267" cy="55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2DC7C1-4D3D-2910-6AB9-4A25EEC54B39}"/>
              </a:ext>
            </a:extLst>
          </p:cNvPr>
          <p:cNvSpPr/>
          <p:nvPr/>
        </p:nvSpPr>
        <p:spPr bwMode="white">
          <a:xfrm>
            <a:off x="335361" y="2204865"/>
            <a:ext cx="570211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335361" y="3092129"/>
            <a:ext cx="2749787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92FB5DA-AD36-B5C9-DD5D-E994863F176F}"/>
              </a:ext>
            </a:extLst>
          </p:cNvPr>
          <p:cNvSpPr/>
          <p:nvPr/>
        </p:nvSpPr>
        <p:spPr bwMode="white">
          <a:xfrm>
            <a:off x="335361" y="3645024"/>
            <a:ext cx="7968791" cy="129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1772" y="947089"/>
            <a:ext cx="2520280" cy="3496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7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C8534-2746-6D95-B65C-DDE1F22A97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27" r="22197"/>
          <a:stretch/>
        </p:blipFill>
        <p:spPr>
          <a:xfrm>
            <a:off x="373444" y="980728"/>
            <a:ext cx="8962916" cy="1296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68EEFCA-C6B7-6971-64E3-C95BF388BF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52" r="427" b="57633"/>
          <a:stretch/>
        </p:blipFill>
        <p:spPr>
          <a:xfrm>
            <a:off x="373444" y="2420888"/>
            <a:ext cx="11520000" cy="3422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373444" y="992805"/>
            <a:ext cx="8026812" cy="56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373444" y="1700835"/>
            <a:ext cx="2063632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373444" y="2414306"/>
            <a:ext cx="5722556" cy="58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373444" y="3159817"/>
            <a:ext cx="2698220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374416" y="3873013"/>
            <a:ext cx="4137407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373444" y="4515150"/>
            <a:ext cx="5722556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382308" y="5204876"/>
            <a:ext cx="3553452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EEFCA-C6B7-6971-64E3-C95BF388BF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2063" r="427"/>
          <a:stretch/>
        </p:blipFill>
        <p:spPr>
          <a:xfrm>
            <a:off x="407368" y="908720"/>
            <a:ext cx="11520000" cy="469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0" name="矩形 69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440894" y="980728"/>
            <a:ext cx="2630770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441878" y="1593044"/>
            <a:ext cx="4501994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440894" y="2294381"/>
            <a:ext cx="3566874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4046226" y="2294381"/>
            <a:ext cx="3561942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456662" y="2978731"/>
            <a:ext cx="4415202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407368" y="3664254"/>
            <a:ext cx="6624736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456662" y="4364418"/>
            <a:ext cx="2831026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>
            <a:extLst>
              <a:ext uri="{FF2B5EF4-FFF2-40B4-BE49-F238E27FC236}">
                <a16:creationId xmlns:a16="http://schemas.microsoft.com/office/drawing/2014/main" id="{7F047958-A4D9-7A75-8875-C9CA7A60BC50}"/>
              </a:ext>
            </a:extLst>
          </p:cNvPr>
          <p:cNvSpPr/>
          <p:nvPr/>
        </p:nvSpPr>
        <p:spPr bwMode="white">
          <a:xfrm>
            <a:off x="440894" y="5064582"/>
            <a:ext cx="6591210" cy="54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33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81645-D90C-68F8-7FE2-7C35BF0D8F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832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4BE23D-8414-8033-BEA3-3664017EE31D}"/>
              </a:ext>
            </a:extLst>
          </p:cNvPr>
          <p:cNvSpPr/>
          <p:nvPr/>
        </p:nvSpPr>
        <p:spPr bwMode="white">
          <a:xfrm>
            <a:off x="1103997" y="2492896"/>
            <a:ext cx="3839875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FA925C-7A4C-6ED8-D7A8-25FB45D4A9CF}"/>
              </a:ext>
            </a:extLst>
          </p:cNvPr>
          <p:cNvSpPr/>
          <p:nvPr/>
        </p:nvSpPr>
        <p:spPr bwMode="white">
          <a:xfrm>
            <a:off x="1149173" y="2996952"/>
            <a:ext cx="379469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26D466-358E-C1B6-C189-2AB1500DC8BE}"/>
              </a:ext>
            </a:extLst>
          </p:cNvPr>
          <p:cNvSpPr/>
          <p:nvPr/>
        </p:nvSpPr>
        <p:spPr bwMode="white">
          <a:xfrm>
            <a:off x="1103996" y="3573017"/>
            <a:ext cx="477597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BBFF7FD-403F-0BD5-D58D-F47BF5C2F94B}"/>
              </a:ext>
            </a:extLst>
          </p:cNvPr>
          <p:cNvSpPr/>
          <p:nvPr/>
        </p:nvSpPr>
        <p:spPr bwMode="white">
          <a:xfrm>
            <a:off x="1103996" y="4347448"/>
            <a:ext cx="1411753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4684CA6-61AA-0D7D-B7B0-4772261E81BE}"/>
              </a:ext>
            </a:extLst>
          </p:cNvPr>
          <p:cNvSpPr/>
          <p:nvPr/>
        </p:nvSpPr>
        <p:spPr bwMode="white">
          <a:xfrm>
            <a:off x="1149173" y="4869163"/>
            <a:ext cx="2354539" cy="60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8ACB53C-2C72-FAAA-12D2-FBB73B77A45E}"/>
              </a:ext>
            </a:extLst>
          </p:cNvPr>
          <p:cNvSpPr/>
          <p:nvPr/>
        </p:nvSpPr>
        <p:spPr bwMode="white">
          <a:xfrm>
            <a:off x="1149172" y="5626589"/>
            <a:ext cx="3002611" cy="47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1149172" y="6254489"/>
            <a:ext cx="1706467" cy="40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8" grpId="0" animBg="1"/>
      <p:bldP spid="30" grpId="0" animBg="1"/>
      <p:bldP spid="33" grpId="0" animBg="1"/>
      <p:bldP spid="36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CCB3C-E689-29DE-739E-491F517F06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04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C8F467-613C-523C-C7F6-470024FF11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9" b="60708"/>
          <a:stretch/>
        </p:blipFill>
        <p:spPr>
          <a:xfrm>
            <a:off x="983432" y="3604139"/>
            <a:ext cx="10945216" cy="3137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986085" y="3604139"/>
            <a:ext cx="6334051" cy="68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1055440" y="4437112"/>
            <a:ext cx="633670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1055440" y="6093296"/>
            <a:ext cx="56886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22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8F467-613C-523C-C7F6-470024FF11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06"/>
          <a:stretch/>
        </p:blipFill>
        <p:spPr>
          <a:xfrm>
            <a:off x="407368" y="982796"/>
            <a:ext cx="11520000" cy="4678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479376" y="982796"/>
            <a:ext cx="6336704" cy="57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479376" y="1846892"/>
            <a:ext cx="5760640" cy="57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504022" y="2689086"/>
            <a:ext cx="2639650" cy="57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516824" y="3461799"/>
            <a:ext cx="5723192" cy="57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479376" y="4303993"/>
            <a:ext cx="2664296" cy="57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510926" y="5146187"/>
            <a:ext cx="2776762" cy="57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70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CEFCD-05B3-676A-A649-90F6DC950B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21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33275E-4112-6961-65DC-DE11F81B9B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 b="56506"/>
          <a:stretch/>
        </p:blipFill>
        <p:spPr>
          <a:xfrm>
            <a:off x="983432" y="3573016"/>
            <a:ext cx="10873208" cy="307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999204" y="3573016"/>
            <a:ext cx="588888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1014972" y="5256816"/>
            <a:ext cx="5081028" cy="57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1014972" y="6085556"/>
            <a:ext cx="3784884" cy="57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57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3275E-4112-6961-65DC-DE11F81B9B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/>
        </p:blipFill>
        <p:spPr>
          <a:xfrm>
            <a:off x="407368" y="990088"/>
            <a:ext cx="11520000" cy="3789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433986" y="990088"/>
            <a:ext cx="8805765" cy="215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526784" y="3386318"/>
            <a:ext cx="5760640" cy="57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A5EFD6A-13E0-1B6B-AE52-80E4F13C81EE}"/>
              </a:ext>
            </a:extLst>
          </p:cNvPr>
          <p:cNvSpPr/>
          <p:nvPr/>
        </p:nvSpPr>
        <p:spPr bwMode="white">
          <a:xfrm>
            <a:off x="433986" y="4054419"/>
            <a:ext cx="2776762" cy="72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27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26C7A-B3BF-37C4-C756-37DA95A077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D4A7C5B-05FD-5F5F-200D-02B9637743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69" r="5409" b="54843"/>
          <a:stretch/>
        </p:blipFill>
        <p:spPr>
          <a:xfrm>
            <a:off x="7176120" y="2924944"/>
            <a:ext cx="3973488" cy="276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740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A7C5B-05FD-5F5F-200D-02B9637743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83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76C2B5-F9F0-D9E5-DE11-4679E44C645E}"/>
              </a:ext>
            </a:extLst>
          </p:cNvPr>
          <p:cNvSpPr/>
          <p:nvPr/>
        </p:nvSpPr>
        <p:spPr bwMode="white">
          <a:xfrm>
            <a:off x="684350" y="1024829"/>
            <a:ext cx="6419762" cy="115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7D56B3-006E-31AC-A4A2-89892BDDD3E4}"/>
              </a:ext>
            </a:extLst>
          </p:cNvPr>
          <p:cNvSpPr/>
          <p:nvPr/>
        </p:nvSpPr>
        <p:spPr bwMode="white">
          <a:xfrm>
            <a:off x="809122" y="2282043"/>
            <a:ext cx="4998845" cy="49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18CAFE-F7CC-D30F-2571-35D571ABF3EB}"/>
              </a:ext>
            </a:extLst>
          </p:cNvPr>
          <p:cNvSpPr/>
          <p:nvPr/>
        </p:nvSpPr>
        <p:spPr bwMode="white">
          <a:xfrm>
            <a:off x="809122" y="2887927"/>
            <a:ext cx="4638805" cy="54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AC31F1E-BFED-A53C-3D3D-D86DFE7EAF36}"/>
              </a:ext>
            </a:extLst>
          </p:cNvPr>
          <p:cNvSpPr/>
          <p:nvPr/>
        </p:nvSpPr>
        <p:spPr bwMode="white">
          <a:xfrm>
            <a:off x="809122" y="3535999"/>
            <a:ext cx="5286877" cy="54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42446C9-4CFC-7E33-367D-1BE01AA93650}"/>
              </a:ext>
            </a:extLst>
          </p:cNvPr>
          <p:cNvSpPr/>
          <p:nvPr/>
        </p:nvSpPr>
        <p:spPr bwMode="white">
          <a:xfrm>
            <a:off x="684350" y="4141882"/>
            <a:ext cx="9228074" cy="185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A1E8DF2-7C28-A0B6-DD02-FBE6672B2D5C}"/>
              </a:ext>
            </a:extLst>
          </p:cNvPr>
          <p:cNvSpPr/>
          <p:nvPr/>
        </p:nvSpPr>
        <p:spPr bwMode="white">
          <a:xfrm>
            <a:off x="809123" y="6125015"/>
            <a:ext cx="4081859" cy="41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79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6" grpId="0" animBg="1"/>
      <p:bldP spid="22" grpId="0" animBg="1"/>
      <p:bldP spid="28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E70A0-044C-0682-4534-8F33514130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11520000" cy="285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9F8635-5808-E6C2-9143-0C285237D099}"/>
              </a:ext>
            </a:extLst>
          </p:cNvPr>
          <p:cNvSpPr/>
          <p:nvPr/>
        </p:nvSpPr>
        <p:spPr bwMode="white">
          <a:xfrm>
            <a:off x="407370" y="985863"/>
            <a:ext cx="6456119" cy="48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29D4D1-95BC-E9F3-07B4-D6D6FF136D97}"/>
              </a:ext>
            </a:extLst>
          </p:cNvPr>
          <p:cNvSpPr/>
          <p:nvPr/>
        </p:nvSpPr>
        <p:spPr bwMode="white">
          <a:xfrm>
            <a:off x="6863489" y="976322"/>
            <a:ext cx="2569466" cy="49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AE280B-529F-7F51-42C9-41BA6AE0D9DF}"/>
              </a:ext>
            </a:extLst>
          </p:cNvPr>
          <p:cNvSpPr/>
          <p:nvPr/>
        </p:nvSpPr>
        <p:spPr bwMode="white">
          <a:xfrm>
            <a:off x="407368" y="1682310"/>
            <a:ext cx="4583913" cy="4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BCD351-4010-942A-928F-EA1B9F43BAD1}"/>
              </a:ext>
            </a:extLst>
          </p:cNvPr>
          <p:cNvSpPr/>
          <p:nvPr/>
        </p:nvSpPr>
        <p:spPr bwMode="white">
          <a:xfrm>
            <a:off x="4991281" y="1682309"/>
            <a:ext cx="2808312" cy="4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8BB78BB-B680-486E-A337-11322BAD90BD}"/>
              </a:ext>
            </a:extLst>
          </p:cNvPr>
          <p:cNvSpPr/>
          <p:nvPr/>
        </p:nvSpPr>
        <p:spPr bwMode="white">
          <a:xfrm>
            <a:off x="464493" y="2326284"/>
            <a:ext cx="2580099" cy="52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C3719AB-7835-73F0-0AB3-0C6EE754DCE1}"/>
              </a:ext>
            </a:extLst>
          </p:cNvPr>
          <p:cNvSpPr/>
          <p:nvPr/>
        </p:nvSpPr>
        <p:spPr bwMode="white">
          <a:xfrm>
            <a:off x="464493" y="3048512"/>
            <a:ext cx="4322379" cy="45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79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4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</Words>
  <Application>Microsoft Office PowerPoint</Application>
  <PresentationFormat>宽屏</PresentationFormat>
  <Paragraphs>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2023-11-17T11:44:38Z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