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24" r:id="rId4"/>
    <p:sldId id="336" r:id="rId5"/>
    <p:sldId id="335" r:id="rId6"/>
    <p:sldId id="333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3209925"/>
            <a:ext cx="1174432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6B0FB-1865-E85D-1E94-C396FE7D6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7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DE4C3-294B-6C25-CC5B-8788012010EF}"/>
              </a:ext>
            </a:extLst>
          </p:cNvPr>
          <p:cNvSpPr/>
          <p:nvPr/>
        </p:nvSpPr>
        <p:spPr bwMode="white">
          <a:xfrm>
            <a:off x="681916" y="1052737"/>
            <a:ext cx="6422195" cy="46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A9DED5-C0DB-BB3B-932E-87FAE1828ED5}"/>
              </a:ext>
            </a:extLst>
          </p:cNvPr>
          <p:cNvSpPr/>
          <p:nvPr/>
        </p:nvSpPr>
        <p:spPr bwMode="white">
          <a:xfrm>
            <a:off x="681916" y="2007707"/>
            <a:ext cx="10958699" cy="147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0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36067-7920-9CD2-DEEB-0DF264532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73"/>
          <a:stretch/>
        </p:blipFill>
        <p:spPr>
          <a:xfrm>
            <a:off x="720000" y="900001"/>
            <a:ext cx="10344552" cy="252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DD12BB-DB52-D4FF-7B9A-632C0E175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8186"/>
          <a:stretch/>
        </p:blipFill>
        <p:spPr>
          <a:xfrm>
            <a:off x="1271464" y="3463389"/>
            <a:ext cx="9481096" cy="3349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79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36067-7920-9CD2-DEEB-0DF264532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82"/>
          <a:stretch/>
        </p:blipFill>
        <p:spPr>
          <a:xfrm>
            <a:off x="335360" y="1065067"/>
            <a:ext cx="11520000" cy="207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867026"/>
            <a:ext cx="3600400" cy="3591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87F6B-488C-2466-3658-412475911B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2"/>
          <a:stretch/>
        </p:blipFill>
        <p:spPr>
          <a:xfrm>
            <a:off x="720000" y="900000"/>
            <a:ext cx="9882122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2CD22A-820B-664C-0CF5-944D008E2844}"/>
              </a:ext>
            </a:extLst>
          </p:cNvPr>
          <p:cNvSpPr/>
          <p:nvPr/>
        </p:nvSpPr>
        <p:spPr bwMode="white">
          <a:xfrm>
            <a:off x="687331" y="900000"/>
            <a:ext cx="6848829" cy="102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D3F9F4-F2AB-3854-10E4-FB5CC6533A7E}"/>
              </a:ext>
            </a:extLst>
          </p:cNvPr>
          <p:cNvSpPr/>
          <p:nvPr/>
        </p:nvSpPr>
        <p:spPr bwMode="white">
          <a:xfrm>
            <a:off x="687330" y="2276872"/>
            <a:ext cx="49046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E3E237-D063-2EF1-9153-1D642DF68FA2}"/>
              </a:ext>
            </a:extLst>
          </p:cNvPr>
          <p:cNvSpPr/>
          <p:nvPr/>
        </p:nvSpPr>
        <p:spPr bwMode="white">
          <a:xfrm>
            <a:off x="687331" y="3285702"/>
            <a:ext cx="2456341" cy="4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977E85-3455-3996-7847-EE7D09C03CC4}"/>
              </a:ext>
            </a:extLst>
          </p:cNvPr>
          <p:cNvSpPr/>
          <p:nvPr/>
        </p:nvSpPr>
        <p:spPr bwMode="white">
          <a:xfrm>
            <a:off x="687331" y="4159914"/>
            <a:ext cx="5218740" cy="42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A9EC88FD-7F25-D37B-5026-32A2AFF247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53958" b="6015"/>
          <a:stretch/>
        </p:blipFill>
        <p:spPr>
          <a:xfrm>
            <a:off x="8112224" y="1306804"/>
            <a:ext cx="3530139" cy="3546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3E3E237-D063-2EF1-9153-1D642DF68FA2}"/>
              </a:ext>
            </a:extLst>
          </p:cNvPr>
          <p:cNvSpPr/>
          <p:nvPr/>
        </p:nvSpPr>
        <p:spPr bwMode="white">
          <a:xfrm>
            <a:off x="3139636" y="3280540"/>
            <a:ext cx="4828572" cy="4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1306804"/>
            <a:ext cx="3554976" cy="354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8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A9441-62E9-B4EB-EF93-4268517EA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64" y="620688"/>
            <a:ext cx="8855704" cy="307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3751256"/>
            <a:ext cx="5698546" cy="299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1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23BE1-F2A1-0887-463D-8A6DF7AE4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836712"/>
            <a:ext cx="11520000" cy="749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7542A3-B48D-5BDD-37B3-A49AD073D9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81536"/>
            <a:ext cx="11520000" cy="35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E810CC9-9535-C938-C8B4-83E72B0C67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3" t="17653" r="12582" b="4838"/>
          <a:stretch/>
        </p:blipFill>
        <p:spPr>
          <a:xfrm>
            <a:off x="7392144" y="2924944"/>
            <a:ext cx="4469142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3F906B-40E5-6B97-FF58-F2EAD97DB4C0}"/>
              </a:ext>
            </a:extLst>
          </p:cNvPr>
          <p:cNvSpPr/>
          <p:nvPr/>
        </p:nvSpPr>
        <p:spPr bwMode="white">
          <a:xfrm>
            <a:off x="479376" y="2902499"/>
            <a:ext cx="6912768" cy="52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F906B-40E5-6B97-FF58-F2EAD97DB4C0}"/>
              </a:ext>
            </a:extLst>
          </p:cNvPr>
          <p:cNvSpPr/>
          <p:nvPr/>
        </p:nvSpPr>
        <p:spPr bwMode="white">
          <a:xfrm>
            <a:off x="511915" y="3861049"/>
            <a:ext cx="5008021" cy="52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3F906B-40E5-6B97-FF58-F2EAD97DB4C0}"/>
              </a:ext>
            </a:extLst>
          </p:cNvPr>
          <p:cNvSpPr/>
          <p:nvPr/>
        </p:nvSpPr>
        <p:spPr bwMode="white">
          <a:xfrm>
            <a:off x="575984" y="4797152"/>
            <a:ext cx="5664032" cy="55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4683" y="2942944"/>
            <a:ext cx="4436603" cy="374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6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8EC3B-ABF4-56B6-C3F1-BA6577806F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00536" cy="437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252129"/>
            <a:ext cx="5688632" cy="251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6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C4891-7371-0673-3E8A-F2D880A66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1067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73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F9019-6867-59FD-EE74-6364593957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55" b="3990"/>
          <a:stretch/>
        </p:blipFill>
        <p:spPr>
          <a:xfrm>
            <a:off x="720000" y="764705"/>
            <a:ext cx="7392224" cy="389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A63F6-E6BE-856B-329B-2546922D4F59}"/>
              </a:ext>
            </a:extLst>
          </p:cNvPr>
          <p:cNvSpPr/>
          <p:nvPr/>
        </p:nvSpPr>
        <p:spPr bwMode="white">
          <a:xfrm>
            <a:off x="720000" y="836712"/>
            <a:ext cx="5087968" cy="4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84EB8D-8809-0E24-561D-AC1DD1ED1633}"/>
              </a:ext>
            </a:extLst>
          </p:cNvPr>
          <p:cNvSpPr/>
          <p:nvPr/>
        </p:nvSpPr>
        <p:spPr bwMode="white">
          <a:xfrm>
            <a:off x="720000" y="1671992"/>
            <a:ext cx="7392224" cy="4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F7829D-3EA9-A04D-ECF2-4B72147286DA}"/>
              </a:ext>
            </a:extLst>
          </p:cNvPr>
          <p:cNvSpPr/>
          <p:nvPr/>
        </p:nvSpPr>
        <p:spPr bwMode="white">
          <a:xfrm>
            <a:off x="697684" y="2534796"/>
            <a:ext cx="5542331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2C4397-9E49-3E5E-13C6-94D2133F0270}"/>
              </a:ext>
            </a:extLst>
          </p:cNvPr>
          <p:cNvSpPr/>
          <p:nvPr/>
        </p:nvSpPr>
        <p:spPr bwMode="white">
          <a:xfrm>
            <a:off x="720000" y="3277783"/>
            <a:ext cx="7392224" cy="4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B6784DE-6ACA-9C51-E84B-45A1EFBFFCA1}"/>
              </a:ext>
            </a:extLst>
          </p:cNvPr>
          <p:cNvSpPr/>
          <p:nvPr/>
        </p:nvSpPr>
        <p:spPr bwMode="white">
          <a:xfrm>
            <a:off x="719988" y="4119391"/>
            <a:ext cx="3863844" cy="4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CC5E566B-BA05-23FB-6530-A27A759BEC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2" r="38744" b="4212"/>
          <a:stretch/>
        </p:blipFill>
        <p:spPr>
          <a:xfrm>
            <a:off x="5735960" y="3789040"/>
            <a:ext cx="4320480" cy="295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59" y="3827423"/>
            <a:ext cx="4320481" cy="290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3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6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2023-11-17T04:21:40Z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