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7" r:id="rId3"/>
    <p:sldId id="364" r:id="rId4"/>
    <p:sldId id="363" r:id="rId5"/>
    <p:sldId id="362" r:id="rId6"/>
    <p:sldId id="360" r:id="rId7"/>
    <p:sldId id="359" r:id="rId8"/>
    <p:sldId id="357" r:id="rId9"/>
    <p:sldId id="356" r:id="rId10"/>
    <p:sldId id="354" r:id="rId11"/>
    <p:sldId id="368" r:id="rId12"/>
    <p:sldId id="352" r:id="rId13"/>
    <p:sldId id="369" r:id="rId14"/>
    <p:sldId id="350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39" r:id="rId24"/>
    <p:sldId id="338" r:id="rId25"/>
    <p:sldId id="337" r:id="rId26"/>
    <p:sldId id="336" r:id="rId27"/>
    <p:sldId id="335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22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42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FC406-CF27-A265-7FF0-8AD78F921D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060848"/>
            <a:ext cx="11520000" cy="309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293EA-28CC-8E56-6981-0F45248372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97"/>
          <a:stretch/>
        </p:blipFill>
        <p:spPr>
          <a:xfrm>
            <a:off x="407368" y="900001"/>
            <a:ext cx="11520000" cy="260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C9A37-A6BE-633E-16B9-FF052A0FA7CF}"/>
              </a:ext>
            </a:extLst>
          </p:cNvPr>
          <p:cNvSpPr/>
          <p:nvPr/>
        </p:nvSpPr>
        <p:spPr bwMode="white">
          <a:xfrm>
            <a:off x="11003863" y="3082502"/>
            <a:ext cx="314181" cy="3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9B94803-CA9B-30A6-6D0D-963CDEE32E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6" r="55833" b="5108"/>
          <a:stretch/>
        </p:blipFill>
        <p:spPr>
          <a:xfrm>
            <a:off x="4295800" y="2852936"/>
            <a:ext cx="5087968" cy="396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92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293EA-28CC-8E56-6981-0F45248372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15"/>
          <a:stretch/>
        </p:blipFill>
        <p:spPr>
          <a:xfrm>
            <a:off x="407368" y="980728"/>
            <a:ext cx="11520000" cy="256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333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6973C-9983-9370-4B92-F0DE656230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80"/>
          <a:stretch/>
        </p:blipFill>
        <p:spPr>
          <a:xfrm>
            <a:off x="407368" y="900000"/>
            <a:ext cx="11520000" cy="20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F450BA-1302-3C81-7368-4405B70EF3CF}"/>
              </a:ext>
            </a:extLst>
          </p:cNvPr>
          <p:cNvSpPr/>
          <p:nvPr/>
        </p:nvSpPr>
        <p:spPr bwMode="white">
          <a:xfrm>
            <a:off x="11022905" y="2428553"/>
            <a:ext cx="285619" cy="31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9B94803-CA9B-30A6-6D0D-963CDEE32E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07" t="20621" r="10064" b="5910"/>
          <a:stretch/>
        </p:blipFill>
        <p:spPr>
          <a:xfrm>
            <a:off x="4115139" y="2924944"/>
            <a:ext cx="4104457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591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6973C-9983-9370-4B92-F0DE656230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t="79241"/>
          <a:stretch/>
        </p:blipFill>
        <p:spPr>
          <a:xfrm>
            <a:off x="335360" y="980728"/>
            <a:ext cx="10871928" cy="54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3B8AE48-600B-5B4C-5EAB-98F016865F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/>
          <a:stretch/>
        </p:blipFill>
        <p:spPr>
          <a:xfrm>
            <a:off x="335360" y="1747272"/>
            <a:ext cx="10873208" cy="340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887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AC262-DA98-FF5F-5A7D-2F1C7D9A4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922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84E7EE-4907-F6CA-0568-62597DBFB9DA}"/>
              </a:ext>
            </a:extLst>
          </p:cNvPr>
          <p:cNvSpPr/>
          <p:nvPr/>
        </p:nvSpPr>
        <p:spPr bwMode="white">
          <a:xfrm>
            <a:off x="10975301" y="1722431"/>
            <a:ext cx="361785" cy="31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AF789BA-6B88-D7CF-E567-F16FED8DB6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r="59996" b="7234"/>
          <a:stretch/>
        </p:blipFill>
        <p:spPr>
          <a:xfrm>
            <a:off x="3791744" y="2996952"/>
            <a:ext cx="4608512" cy="331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275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5A749-0BD5-FA95-A716-D063B85B55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8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E4099-A85A-3555-C708-5B2F6C24099F}"/>
              </a:ext>
            </a:extLst>
          </p:cNvPr>
          <p:cNvSpPr/>
          <p:nvPr/>
        </p:nvSpPr>
        <p:spPr bwMode="white">
          <a:xfrm>
            <a:off x="11003863" y="4427336"/>
            <a:ext cx="304662" cy="3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20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67E94-CACF-71C9-4509-A216FBD55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6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0261A8-B601-AA07-CC0F-66B33BD75B35}"/>
              </a:ext>
            </a:extLst>
          </p:cNvPr>
          <p:cNvSpPr/>
          <p:nvPr/>
        </p:nvSpPr>
        <p:spPr bwMode="white">
          <a:xfrm>
            <a:off x="11003863" y="1710372"/>
            <a:ext cx="314181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AF789BA-6B88-D7CF-E567-F16FED8DB6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3" t="23044" r="17148" b="5449"/>
          <a:stretch/>
        </p:blipFill>
        <p:spPr>
          <a:xfrm>
            <a:off x="3719736" y="3684779"/>
            <a:ext cx="3816424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655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9EC1E-C3E1-195A-EFD1-FDC3C57309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3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FDFD0C-DD98-603C-6FC4-D813596B7FEE}"/>
              </a:ext>
            </a:extLst>
          </p:cNvPr>
          <p:cNvSpPr/>
          <p:nvPr/>
        </p:nvSpPr>
        <p:spPr bwMode="white">
          <a:xfrm>
            <a:off x="11003863" y="5181903"/>
            <a:ext cx="304662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37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3D66E-5025-CCD9-F083-95C77DE9C7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40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913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F4964-84F1-6B87-1872-B583079B4E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7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6D4E2-780E-BEFA-521F-FEB5B9CAFC87}"/>
              </a:ext>
            </a:extLst>
          </p:cNvPr>
          <p:cNvSpPr/>
          <p:nvPr/>
        </p:nvSpPr>
        <p:spPr bwMode="white">
          <a:xfrm>
            <a:off x="3682474" y="3789041"/>
            <a:ext cx="2557541" cy="42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34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944EF-CCD1-563F-FF76-A6E3A7686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25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988BAC-7306-F19D-C1C7-2D0338442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92896"/>
            <a:ext cx="11520000" cy="290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C2E7AF-36A8-849B-48D0-5B926534B994}"/>
              </a:ext>
            </a:extLst>
          </p:cNvPr>
          <p:cNvSpPr/>
          <p:nvPr/>
        </p:nvSpPr>
        <p:spPr bwMode="white">
          <a:xfrm>
            <a:off x="11003863" y="3313314"/>
            <a:ext cx="304662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72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B3225-330D-E4C9-D46E-2CC169195B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5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0ACA3B-EE3A-DE3E-2614-9D1CD776B986}"/>
              </a:ext>
            </a:extLst>
          </p:cNvPr>
          <p:cNvSpPr/>
          <p:nvPr/>
        </p:nvSpPr>
        <p:spPr bwMode="white">
          <a:xfrm>
            <a:off x="1483202" y="3099403"/>
            <a:ext cx="2046942" cy="3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96D38F-9737-29F1-00F3-F0A612758D5F}"/>
              </a:ext>
            </a:extLst>
          </p:cNvPr>
          <p:cNvSpPr/>
          <p:nvPr/>
        </p:nvSpPr>
        <p:spPr bwMode="white">
          <a:xfrm>
            <a:off x="9014045" y="3061318"/>
            <a:ext cx="1599472" cy="38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77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B7EF4-6F3B-77B0-357F-D92452B3C5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6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60446-4835-BD59-714C-87CFFA7B7161}"/>
              </a:ext>
            </a:extLst>
          </p:cNvPr>
          <p:cNvSpPr/>
          <p:nvPr/>
        </p:nvSpPr>
        <p:spPr bwMode="white">
          <a:xfrm>
            <a:off x="5653252" y="3111116"/>
            <a:ext cx="266578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FFE9A7-FC21-1BE0-57D8-57BD4E1A73E0}"/>
              </a:ext>
            </a:extLst>
          </p:cNvPr>
          <p:cNvSpPr/>
          <p:nvPr/>
        </p:nvSpPr>
        <p:spPr bwMode="white">
          <a:xfrm>
            <a:off x="6567235" y="3797325"/>
            <a:ext cx="447471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2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83664-C105-C782-1A75-802D01509B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2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EA409D-216B-0A24-2F3F-C3F90F260FBF}"/>
              </a:ext>
            </a:extLst>
          </p:cNvPr>
          <p:cNvSpPr/>
          <p:nvPr/>
        </p:nvSpPr>
        <p:spPr bwMode="white">
          <a:xfrm>
            <a:off x="1064293" y="5091406"/>
            <a:ext cx="4769851" cy="38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04905C-3947-2335-F5AE-627AE8C3D51E}"/>
              </a:ext>
            </a:extLst>
          </p:cNvPr>
          <p:cNvSpPr/>
          <p:nvPr/>
        </p:nvSpPr>
        <p:spPr bwMode="white">
          <a:xfrm>
            <a:off x="1092855" y="5729642"/>
            <a:ext cx="4131966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13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4D153-6800-B4A8-03ED-5C6A605D7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0657184" cy="435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B651CE-F14A-3BF1-FA76-3832CA88AE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00" t="3006" r="5945" b="45985"/>
          <a:stretch/>
        </p:blipFill>
        <p:spPr>
          <a:xfrm>
            <a:off x="7680176" y="4437112"/>
            <a:ext cx="4032448" cy="2341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690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651CE-F14A-3BF1-FA76-3832CA88AE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08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AF40E-1044-D8F7-80CD-91BF786D7256}"/>
              </a:ext>
            </a:extLst>
          </p:cNvPr>
          <p:cNvSpPr/>
          <p:nvPr/>
        </p:nvSpPr>
        <p:spPr bwMode="white">
          <a:xfrm>
            <a:off x="335360" y="1109762"/>
            <a:ext cx="6045619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725A75-BA49-4A47-5213-BE35C6E04315}"/>
              </a:ext>
            </a:extLst>
          </p:cNvPr>
          <p:cNvSpPr/>
          <p:nvPr/>
        </p:nvSpPr>
        <p:spPr bwMode="white">
          <a:xfrm>
            <a:off x="335360" y="1748583"/>
            <a:ext cx="1584176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681B98-3E79-E176-5495-C2360138A8F1}"/>
              </a:ext>
            </a:extLst>
          </p:cNvPr>
          <p:cNvSpPr/>
          <p:nvPr/>
        </p:nvSpPr>
        <p:spPr bwMode="white">
          <a:xfrm>
            <a:off x="1957619" y="1746854"/>
            <a:ext cx="4347195" cy="36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05429A-C498-67A8-FCA8-21D088E1E013}"/>
              </a:ext>
            </a:extLst>
          </p:cNvPr>
          <p:cNvSpPr/>
          <p:nvPr/>
        </p:nvSpPr>
        <p:spPr bwMode="white">
          <a:xfrm>
            <a:off x="335360" y="3016691"/>
            <a:ext cx="5969454" cy="100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EA90E7-1459-6050-74FC-5A292F27A30E}"/>
              </a:ext>
            </a:extLst>
          </p:cNvPr>
          <p:cNvSpPr/>
          <p:nvPr/>
        </p:nvSpPr>
        <p:spPr bwMode="white">
          <a:xfrm>
            <a:off x="335360" y="4294333"/>
            <a:ext cx="7959273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5C76D7-DA44-0275-DDA1-FC02C059361D}"/>
              </a:ext>
            </a:extLst>
          </p:cNvPr>
          <p:cNvSpPr/>
          <p:nvPr/>
        </p:nvSpPr>
        <p:spPr bwMode="white">
          <a:xfrm>
            <a:off x="335360" y="4942689"/>
            <a:ext cx="10663140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68F094-34D3-A459-0653-E018BB143DD2}"/>
              </a:ext>
            </a:extLst>
          </p:cNvPr>
          <p:cNvSpPr/>
          <p:nvPr/>
        </p:nvSpPr>
        <p:spPr bwMode="white">
          <a:xfrm>
            <a:off x="335360" y="5591045"/>
            <a:ext cx="9025587" cy="35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725A75-BA49-4A47-5213-BE35C6E04315}"/>
              </a:ext>
            </a:extLst>
          </p:cNvPr>
          <p:cNvSpPr/>
          <p:nvPr/>
        </p:nvSpPr>
        <p:spPr bwMode="white">
          <a:xfrm>
            <a:off x="335360" y="2406474"/>
            <a:ext cx="1584176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97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E2B43-6580-166F-AE42-D39B3DD04A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297144" cy="428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C1692-BD50-9C5A-6CBE-E991DC86F568}"/>
              </a:ext>
            </a:extLst>
          </p:cNvPr>
          <p:cNvSpPr/>
          <p:nvPr/>
        </p:nvSpPr>
        <p:spPr bwMode="white">
          <a:xfrm>
            <a:off x="3719736" y="3429000"/>
            <a:ext cx="766632" cy="3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11C48E-1A2F-B2A0-DD47-110FB11D746A}"/>
              </a:ext>
            </a:extLst>
          </p:cNvPr>
          <p:cNvSpPr/>
          <p:nvPr/>
        </p:nvSpPr>
        <p:spPr bwMode="white">
          <a:xfrm>
            <a:off x="9299979" y="3429000"/>
            <a:ext cx="612445" cy="3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AA0008-13B1-7C77-1E85-25CD9F62BC4D}"/>
              </a:ext>
            </a:extLst>
          </p:cNvPr>
          <p:cNvSpPr/>
          <p:nvPr/>
        </p:nvSpPr>
        <p:spPr bwMode="white">
          <a:xfrm>
            <a:off x="4223792" y="4581128"/>
            <a:ext cx="504056" cy="45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1E0882E-D6C6-75B2-7F4C-480FCB7156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51" t="15726" r="5945" b="5031"/>
          <a:stretch/>
        </p:blipFill>
        <p:spPr>
          <a:xfrm>
            <a:off x="8328248" y="3946483"/>
            <a:ext cx="2880320" cy="282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875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0882E-D6C6-75B2-7F4C-480FCB7156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634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C80E2-7472-C836-1577-59CB42ABF199}"/>
              </a:ext>
            </a:extLst>
          </p:cNvPr>
          <p:cNvSpPr/>
          <p:nvPr/>
        </p:nvSpPr>
        <p:spPr bwMode="white">
          <a:xfrm>
            <a:off x="335360" y="2387563"/>
            <a:ext cx="6683504" cy="343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0AA009-E654-05D8-212C-15B2FE3F30CC}"/>
              </a:ext>
            </a:extLst>
          </p:cNvPr>
          <p:cNvSpPr/>
          <p:nvPr/>
        </p:nvSpPr>
        <p:spPr bwMode="white">
          <a:xfrm>
            <a:off x="335360" y="3016916"/>
            <a:ext cx="1818446" cy="343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50F4CD-C989-33D2-E43D-B29974D1184C}"/>
              </a:ext>
            </a:extLst>
          </p:cNvPr>
          <p:cNvSpPr/>
          <p:nvPr/>
        </p:nvSpPr>
        <p:spPr bwMode="white">
          <a:xfrm>
            <a:off x="335360" y="3646270"/>
            <a:ext cx="6840760" cy="100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93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444E3-DFA5-E763-511E-B3A44D94A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3278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6C11E0-7D1C-0DF4-E15B-19416B5595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4" r="30617" b="5156"/>
          <a:stretch/>
        </p:blipFill>
        <p:spPr>
          <a:xfrm>
            <a:off x="2172204" y="4293096"/>
            <a:ext cx="7992888" cy="223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521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8F766-F64F-0323-2D60-0A0E9DAEA5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4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870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30105-E4FF-D777-C691-F80109EEF1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47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46C7E-08AE-7493-9B8D-283D91096081}"/>
              </a:ext>
            </a:extLst>
          </p:cNvPr>
          <p:cNvSpPr/>
          <p:nvPr/>
        </p:nvSpPr>
        <p:spPr bwMode="white">
          <a:xfrm>
            <a:off x="335360" y="966668"/>
            <a:ext cx="10805950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C37725-6CD5-57C6-B2A7-D341F00D7B58}"/>
              </a:ext>
            </a:extLst>
          </p:cNvPr>
          <p:cNvSpPr/>
          <p:nvPr/>
        </p:nvSpPr>
        <p:spPr bwMode="white">
          <a:xfrm>
            <a:off x="335360" y="1604785"/>
            <a:ext cx="648072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DB96DC-09EE-91C5-250E-432ECC413C6A}"/>
              </a:ext>
            </a:extLst>
          </p:cNvPr>
          <p:cNvSpPr/>
          <p:nvPr/>
        </p:nvSpPr>
        <p:spPr bwMode="white">
          <a:xfrm>
            <a:off x="985388" y="1564439"/>
            <a:ext cx="9863140" cy="44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F64E89-3467-605C-1D26-80AE063B0BC1}"/>
              </a:ext>
            </a:extLst>
          </p:cNvPr>
          <p:cNvSpPr/>
          <p:nvPr/>
        </p:nvSpPr>
        <p:spPr bwMode="white">
          <a:xfrm>
            <a:off x="373443" y="2242902"/>
            <a:ext cx="10149023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E27AE7-905F-DC4A-5D26-BF8680F5FA59}"/>
              </a:ext>
            </a:extLst>
          </p:cNvPr>
          <p:cNvSpPr/>
          <p:nvPr/>
        </p:nvSpPr>
        <p:spPr bwMode="white">
          <a:xfrm>
            <a:off x="335360" y="2881019"/>
            <a:ext cx="9177918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05CFA9-8BDA-9AAB-3355-054A6533317E}"/>
              </a:ext>
            </a:extLst>
          </p:cNvPr>
          <p:cNvSpPr/>
          <p:nvPr/>
        </p:nvSpPr>
        <p:spPr bwMode="white">
          <a:xfrm>
            <a:off x="335360" y="3509612"/>
            <a:ext cx="6740628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503A40-FB27-F489-7DBB-CF3D9023B35E}"/>
              </a:ext>
            </a:extLst>
          </p:cNvPr>
          <p:cNvSpPr/>
          <p:nvPr/>
        </p:nvSpPr>
        <p:spPr bwMode="white">
          <a:xfrm>
            <a:off x="335361" y="4157253"/>
            <a:ext cx="4032447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3104E0-77E1-1959-65EA-71EEC13AD7CF}"/>
              </a:ext>
            </a:extLst>
          </p:cNvPr>
          <p:cNvSpPr/>
          <p:nvPr/>
        </p:nvSpPr>
        <p:spPr bwMode="white">
          <a:xfrm>
            <a:off x="335360" y="4776322"/>
            <a:ext cx="9558743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E503A40-FB27-F489-7DBB-CF3D9023B35E}"/>
              </a:ext>
            </a:extLst>
          </p:cNvPr>
          <p:cNvSpPr/>
          <p:nvPr/>
        </p:nvSpPr>
        <p:spPr bwMode="white">
          <a:xfrm>
            <a:off x="4367808" y="4157253"/>
            <a:ext cx="1872208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69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EB0F5-D2EC-281B-91DB-B046CC3B5D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2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1B3B2E-CE0A-FF1B-6849-4F3911E07392}"/>
              </a:ext>
            </a:extLst>
          </p:cNvPr>
          <p:cNvSpPr/>
          <p:nvPr/>
        </p:nvSpPr>
        <p:spPr bwMode="white">
          <a:xfrm>
            <a:off x="11013384" y="1768993"/>
            <a:ext cx="304661" cy="32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99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849BC-B7F8-AEDF-ED9D-E2C9E069F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35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20484F-ED9A-958F-8A19-3C1659E009B9}"/>
              </a:ext>
            </a:extLst>
          </p:cNvPr>
          <p:cNvSpPr/>
          <p:nvPr/>
        </p:nvSpPr>
        <p:spPr bwMode="white">
          <a:xfrm>
            <a:off x="335360" y="947765"/>
            <a:ext cx="4531834" cy="34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F85DD8-2BB4-A487-C9AC-95D6765CA416}"/>
              </a:ext>
            </a:extLst>
          </p:cNvPr>
          <p:cNvSpPr/>
          <p:nvPr/>
        </p:nvSpPr>
        <p:spPr bwMode="white">
          <a:xfrm>
            <a:off x="335360" y="1587828"/>
            <a:ext cx="7759338" cy="32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36C56F-61F0-FF0D-3121-7E723E99CC2D}"/>
              </a:ext>
            </a:extLst>
          </p:cNvPr>
          <p:cNvSpPr/>
          <p:nvPr/>
        </p:nvSpPr>
        <p:spPr bwMode="white">
          <a:xfrm>
            <a:off x="373443" y="2208784"/>
            <a:ext cx="6283635" cy="35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6CBCD2-0751-907F-5B3B-8411FF8396A5}"/>
              </a:ext>
            </a:extLst>
          </p:cNvPr>
          <p:cNvSpPr/>
          <p:nvPr/>
        </p:nvSpPr>
        <p:spPr bwMode="white">
          <a:xfrm>
            <a:off x="335360" y="2839293"/>
            <a:ext cx="6188429" cy="36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44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90C52-B7A5-90A9-EA95-8590C09D0C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8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760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F0B55-7BE0-31C9-0586-902D5B54D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8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810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F5904-B2CF-1410-E57A-3B81D7804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79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640C1-B0ED-120C-88BE-EC20CF4939B2}"/>
              </a:ext>
            </a:extLst>
          </p:cNvPr>
          <p:cNvSpPr/>
          <p:nvPr/>
        </p:nvSpPr>
        <p:spPr bwMode="white">
          <a:xfrm>
            <a:off x="335360" y="966839"/>
            <a:ext cx="6731107" cy="39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06FC66-B8A7-8E63-56AB-9209E0C9CA9C}"/>
              </a:ext>
            </a:extLst>
          </p:cNvPr>
          <p:cNvSpPr/>
          <p:nvPr/>
        </p:nvSpPr>
        <p:spPr bwMode="white">
          <a:xfrm>
            <a:off x="373443" y="1415619"/>
            <a:ext cx="7511801" cy="37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EABB0C-900A-5215-7ED1-CDE00F983AB2}"/>
              </a:ext>
            </a:extLst>
          </p:cNvPr>
          <p:cNvSpPr/>
          <p:nvPr/>
        </p:nvSpPr>
        <p:spPr bwMode="white">
          <a:xfrm>
            <a:off x="373443" y="1854851"/>
            <a:ext cx="10520330" cy="36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40D5F4-6CEB-AA8C-ECA9-A5006DD46F87}"/>
              </a:ext>
            </a:extLst>
          </p:cNvPr>
          <p:cNvSpPr/>
          <p:nvPr/>
        </p:nvSpPr>
        <p:spPr bwMode="white">
          <a:xfrm>
            <a:off x="373444" y="2274985"/>
            <a:ext cx="7825982" cy="37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6D1013-6FE4-2791-1B90-292897FFDA67}"/>
              </a:ext>
            </a:extLst>
          </p:cNvPr>
          <p:cNvSpPr/>
          <p:nvPr/>
        </p:nvSpPr>
        <p:spPr bwMode="white">
          <a:xfrm>
            <a:off x="335360" y="2704668"/>
            <a:ext cx="3528391" cy="36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DE52C9-B370-5353-0BCE-F7329214D972}"/>
              </a:ext>
            </a:extLst>
          </p:cNvPr>
          <p:cNvSpPr/>
          <p:nvPr/>
        </p:nvSpPr>
        <p:spPr bwMode="white">
          <a:xfrm>
            <a:off x="3863752" y="2714217"/>
            <a:ext cx="7020500" cy="37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A48FEC-3B03-1A75-61D8-806B425CCF42}"/>
              </a:ext>
            </a:extLst>
          </p:cNvPr>
          <p:cNvSpPr/>
          <p:nvPr/>
        </p:nvSpPr>
        <p:spPr bwMode="white">
          <a:xfrm>
            <a:off x="335360" y="3134352"/>
            <a:ext cx="2952327" cy="36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A48FEC-3B03-1A75-61D8-806B425CCF42}"/>
              </a:ext>
            </a:extLst>
          </p:cNvPr>
          <p:cNvSpPr/>
          <p:nvPr/>
        </p:nvSpPr>
        <p:spPr bwMode="white">
          <a:xfrm>
            <a:off x="3287687" y="3134352"/>
            <a:ext cx="4392489" cy="36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10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A31AC9D4-0413-4825-5829-A830B1D971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3" r="5945" b="47557"/>
          <a:stretch/>
        </p:blipFill>
        <p:spPr>
          <a:xfrm>
            <a:off x="5375919" y="3933056"/>
            <a:ext cx="6552729" cy="281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C3759A6-2EFE-8BD1-64F3-1B4419A028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4035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766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1F71D-5606-4AC5-C81C-90E33ACB60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2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95BDB-9E32-DD39-A9C2-95DF44B317C7}"/>
              </a:ext>
            </a:extLst>
          </p:cNvPr>
          <p:cNvSpPr/>
          <p:nvPr/>
        </p:nvSpPr>
        <p:spPr bwMode="white">
          <a:xfrm>
            <a:off x="6595797" y="1042994"/>
            <a:ext cx="285619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5C82BA-67BC-F1BA-0725-F2821A318E40}"/>
              </a:ext>
            </a:extLst>
          </p:cNvPr>
          <p:cNvSpPr/>
          <p:nvPr/>
        </p:nvSpPr>
        <p:spPr bwMode="white">
          <a:xfrm>
            <a:off x="1911632" y="1719837"/>
            <a:ext cx="257057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63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AC9D4-0413-4825-5829-A830B1D971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71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F87A4-39EC-82C9-BD5A-E9059ECEF527}"/>
              </a:ext>
            </a:extLst>
          </p:cNvPr>
          <p:cNvSpPr/>
          <p:nvPr/>
        </p:nvSpPr>
        <p:spPr bwMode="white">
          <a:xfrm>
            <a:off x="335360" y="985717"/>
            <a:ext cx="3932033" cy="135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A9425E-1AA9-D976-99FC-30517F6EB0E1}"/>
              </a:ext>
            </a:extLst>
          </p:cNvPr>
          <p:cNvSpPr/>
          <p:nvPr/>
        </p:nvSpPr>
        <p:spPr bwMode="white">
          <a:xfrm>
            <a:off x="335360" y="2490530"/>
            <a:ext cx="3960595" cy="8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3AFB99-D16C-7BFA-8E5B-A2355369A2BE}"/>
              </a:ext>
            </a:extLst>
          </p:cNvPr>
          <p:cNvSpPr/>
          <p:nvPr/>
        </p:nvSpPr>
        <p:spPr bwMode="white">
          <a:xfrm>
            <a:off x="335360" y="3414371"/>
            <a:ext cx="4680520" cy="8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27EA72-E79B-CC41-8B26-DF822FBCA147}"/>
              </a:ext>
            </a:extLst>
          </p:cNvPr>
          <p:cNvSpPr/>
          <p:nvPr/>
        </p:nvSpPr>
        <p:spPr bwMode="white">
          <a:xfrm>
            <a:off x="335360" y="4385832"/>
            <a:ext cx="8149685" cy="3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8C2D1B-854A-A26F-A2FA-68AF84860F66}"/>
              </a:ext>
            </a:extLst>
          </p:cNvPr>
          <p:cNvSpPr/>
          <p:nvPr/>
        </p:nvSpPr>
        <p:spPr bwMode="white">
          <a:xfrm>
            <a:off x="335360" y="4881087"/>
            <a:ext cx="7092892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AD3A38-13AC-167B-3C13-ADC5A4A6D363}"/>
              </a:ext>
            </a:extLst>
          </p:cNvPr>
          <p:cNvSpPr/>
          <p:nvPr/>
        </p:nvSpPr>
        <p:spPr bwMode="white">
          <a:xfrm>
            <a:off x="335361" y="5347770"/>
            <a:ext cx="3528392" cy="3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C849FF1-AB80-B5CD-EE4B-7FFB302309E1}"/>
              </a:ext>
            </a:extLst>
          </p:cNvPr>
          <p:cNvSpPr/>
          <p:nvPr/>
        </p:nvSpPr>
        <p:spPr bwMode="white">
          <a:xfrm>
            <a:off x="3869969" y="5373634"/>
            <a:ext cx="3378159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B84795F-EF53-0005-356D-039F29C55925}"/>
              </a:ext>
            </a:extLst>
          </p:cNvPr>
          <p:cNvSpPr/>
          <p:nvPr/>
        </p:nvSpPr>
        <p:spPr bwMode="white">
          <a:xfrm>
            <a:off x="373444" y="5814451"/>
            <a:ext cx="5769520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82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274AC-5CC9-7FFB-B60A-7C77A96C1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8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F79C34-40CA-BFC5-3990-88F24127D7BF}"/>
              </a:ext>
            </a:extLst>
          </p:cNvPr>
          <p:cNvSpPr/>
          <p:nvPr/>
        </p:nvSpPr>
        <p:spPr bwMode="white">
          <a:xfrm>
            <a:off x="11022905" y="1023966"/>
            <a:ext cx="295140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2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CA083-963C-354F-46C3-932E3C754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3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C9178E-0908-1C09-4F1B-1B4ED52AD9C8}"/>
              </a:ext>
            </a:extLst>
          </p:cNvPr>
          <p:cNvSpPr/>
          <p:nvPr/>
        </p:nvSpPr>
        <p:spPr bwMode="white">
          <a:xfrm>
            <a:off x="11013384" y="1024086"/>
            <a:ext cx="323702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1DBA721-74AE-B00C-9BE9-8E2F013FBA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336251"/>
            <a:ext cx="11520000" cy="2053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19186-7E91-A18D-5B10-C2CA870DE9D0}"/>
              </a:ext>
            </a:extLst>
          </p:cNvPr>
          <p:cNvSpPr/>
          <p:nvPr/>
        </p:nvSpPr>
        <p:spPr bwMode="white">
          <a:xfrm>
            <a:off x="11013384" y="4641940"/>
            <a:ext cx="314180" cy="31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63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E5445-516B-8F10-A7BE-9DE4FA6268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73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A8ED8-BE03-EE39-6A17-8FCE118F8E8B}"/>
              </a:ext>
            </a:extLst>
          </p:cNvPr>
          <p:cNvSpPr/>
          <p:nvPr/>
        </p:nvSpPr>
        <p:spPr bwMode="white">
          <a:xfrm>
            <a:off x="11013384" y="1004949"/>
            <a:ext cx="314180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58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E659B-AC30-D87B-5FF8-DC0617768D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04798C3-54D9-9160-E1C3-1698A5945A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/>
          <a:stretch/>
        </p:blipFill>
        <p:spPr>
          <a:xfrm>
            <a:off x="839416" y="1700808"/>
            <a:ext cx="11017224" cy="362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730CE7-E03A-C890-9898-95AC2D70B086}"/>
              </a:ext>
            </a:extLst>
          </p:cNvPr>
          <p:cNvSpPr/>
          <p:nvPr/>
        </p:nvSpPr>
        <p:spPr bwMode="white">
          <a:xfrm>
            <a:off x="10969399" y="1815141"/>
            <a:ext cx="361785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7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92988-0DA8-51F7-529B-803CF3D86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2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A412B0-50DD-41CC-97B2-69ED35884D56}"/>
              </a:ext>
            </a:extLst>
          </p:cNvPr>
          <p:cNvSpPr/>
          <p:nvPr/>
        </p:nvSpPr>
        <p:spPr bwMode="white">
          <a:xfrm>
            <a:off x="11032425" y="1728920"/>
            <a:ext cx="285619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27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8760A-6183-8EC2-ADC3-99371A7B1A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81F32-E117-D1CE-92F0-B90C1BB96501}"/>
              </a:ext>
            </a:extLst>
          </p:cNvPr>
          <p:cNvSpPr/>
          <p:nvPr/>
        </p:nvSpPr>
        <p:spPr bwMode="white">
          <a:xfrm>
            <a:off x="11022905" y="1024061"/>
            <a:ext cx="295140" cy="31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1039F76-36ED-F36D-C942-4FD5555B80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125600"/>
            <a:ext cx="11520000" cy="258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235113-92AB-DB84-E532-91FC44228567}"/>
              </a:ext>
            </a:extLst>
          </p:cNvPr>
          <p:cNvSpPr/>
          <p:nvPr/>
        </p:nvSpPr>
        <p:spPr bwMode="white">
          <a:xfrm>
            <a:off x="11003863" y="5401556"/>
            <a:ext cx="314181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98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2023-11-17T13:47:52Z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