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7" r:id="rId4"/>
    <p:sldId id="346" r:id="rId5"/>
    <p:sldId id="345" r:id="rId6"/>
    <p:sldId id="344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48" r:id="rId20"/>
    <p:sldId id="329" r:id="rId21"/>
    <p:sldId id="328" r:id="rId22"/>
    <p:sldId id="326" r:id="rId23"/>
    <p:sldId id="325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262" y="3033712"/>
            <a:ext cx="722947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88658E-9780-7B73-AC65-6195B202FF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1006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E80CF9-A026-790C-C69E-C701D3555160}"/>
              </a:ext>
            </a:extLst>
          </p:cNvPr>
          <p:cNvSpPr/>
          <p:nvPr/>
        </p:nvSpPr>
        <p:spPr bwMode="white">
          <a:xfrm>
            <a:off x="9481259" y="2703130"/>
            <a:ext cx="325558" cy="35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7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BCBE39-AFC9-16F3-0093-055B0C39C0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181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B3F170-149B-FFD8-E85A-AF7D9A7673CC}"/>
              </a:ext>
            </a:extLst>
          </p:cNvPr>
          <p:cNvSpPr/>
          <p:nvPr/>
        </p:nvSpPr>
        <p:spPr bwMode="white">
          <a:xfrm>
            <a:off x="978607" y="2128786"/>
            <a:ext cx="2694347" cy="46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95E2B9-4A92-BEBD-C247-2F51AAB1DAFF}"/>
              </a:ext>
            </a:extLst>
          </p:cNvPr>
          <p:cNvSpPr/>
          <p:nvPr/>
        </p:nvSpPr>
        <p:spPr bwMode="white">
          <a:xfrm>
            <a:off x="2349582" y="3071808"/>
            <a:ext cx="8064000" cy="1781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FC3E2F-37F4-16D9-8C97-8F676E2B829A}"/>
              </a:ext>
            </a:extLst>
          </p:cNvPr>
          <p:cNvSpPr/>
          <p:nvPr/>
        </p:nvSpPr>
        <p:spPr bwMode="white">
          <a:xfrm>
            <a:off x="1007169" y="5310295"/>
            <a:ext cx="1875570" cy="41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293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1BA2BE-72F0-93FC-2B22-55910F144A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336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2C1A74-2318-EFB3-6389-32D3E5B40162}"/>
              </a:ext>
            </a:extLst>
          </p:cNvPr>
          <p:cNvSpPr/>
          <p:nvPr/>
        </p:nvSpPr>
        <p:spPr bwMode="white">
          <a:xfrm>
            <a:off x="335360" y="1090572"/>
            <a:ext cx="3170380" cy="466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0E0796-195F-457D-AAE6-F9D6DC1268A2}"/>
              </a:ext>
            </a:extLst>
          </p:cNvPr>
          <p:cNvSpPr/>
          <p:nvPr/>
        </p:nvSpPr>
        <p:spPr bwMode="white">
          <a:xfrm>
            <a:off x="4076980" y="1090572"/>
            <a:ext cx="4807933" cy="512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502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37D955-4EAE-CB5F-EA66-5F497DB8C1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63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14D992-5D53-7CBC-4A50-8A4B52268584}"/>
              </a:ext>
            </a:extLst>
          </p:cNvPr>
          <p:cNvSpPr/>
          <p:nvPr/>
        </p:nvSpPr>
        <p:spPr bwMode="white">
          <a:xfrm>
            <a:off x="10803929" y="3694063"/>
            <a:ext cx="352264" cy="400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80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AECDE7-5129-1C5A-548E-B2C6787F2F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3929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88282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163E8C-AF50-4DE6-4A0C-56255DCCC0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584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142184-733E-7DD3-D80C-58334A7D8993}"/>
              </a:ext>
            </a:extLst>
          </p:cNvPr>
          <p:cNvSpPr/>
          <p:nvPr/>
        </p:nvSpPr>
        <p:spPr bwMode="white">
          <a:xfrm>
            <a:off x="10213648" y="2157923"/>
            <a:ext cx="352264" cy="400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1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A9F6DD-DC38-B407-39F1-AC45E35249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6119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3DBEA2-67FA-D47D-5A87-012136E97932}"/>
              </a:ext>
            </a:extLst>
          </p:cNvPr>
          <p:cNvSpPr/>
          <p:nvPr/>
        </p:nvSpPr>
        <p:spPr bwMode="white">
          <a:xfrm>
            <a:off x="6706744" y="3633020"/>
            <a:ext cx="2438724" cy="413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272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AFF9A7-71BA-B4A9-4CF7-3D5342CF3F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070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2841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988737-D79C-A31F-6124-F362A66B01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05"/>
          <a:stretch/>
        </p:blipFill>
        <p:spPr>
          <a:xfrm>
            <a:off x="373443" y="900001"/>
            <a:ext cx="11520000" cy="4617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E21EC5-B8A6-5F51-E6F4-D98A4E0AD821}"/>
              </a:ext>
            </a:extLst>
          </p:cNvPr>
          <p:cNvSpPr/>
          <p:nvPr/>
        </p:nvSpPr>
        <p:spPr bwMode="white">
          <a:xfrm>
            <a:off x="3458137" y="4562077"/>
            <a:ext cx="333223" cy="410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5E3969-A2CE-6A98-8899-BEBA815DB824}"/>
              </a:ext>
            </a:extLst>
          </p:cNvPr>
          <p:cNvSpPr/>
          <p:nvPr/>
        </p:nvSpPr>
        <p:spPr bwMode="white">
          <a:xfrm>
            <a:off x="4933839" y="4571613"/>
            <a:ext cx="209454" cy="391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4888B9-1547-C373-39BC-2187376FB28D}"/>
              </a:ext>
            </a:extLst>
          </p:cNvPr>
          <p:cNvSpPr/>
          <p:nvPr/>
        </p:nvSpPr>
        <p:spPr bwMode="white">
          <a:xfrm>
            <a:off x="6323856" y="4562077"/>
            <a:ext cx="323702" cy="400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B72649-A96C-ABA5-DF90-CDA4BFE9F34D}"/>
              </a:ext>
            </a:extLst>
          </p:cNvPr>
          <p:cNvSpPr/>
          <p:nvPr/>
        </p:nvSpPr>
        <p:spPr bwMode="white">
          <a:xfrm>
            <a:off x="7761476" y="4562077"/>
            <a:ext cx="323702" cy="410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217633-5216-FBCD-214E-7029B302393B}"/>
              </a:ext>
            </a:extLst>
          </p:cNvPr>
          <p:cNvSpPr/>
          <p:nvPr/>
        </p:nvSpPr>
        <p:spPr bwMode="white">
          <a:xfrm>
            <a:off x="9180054" y="4562077"/>
            <a:ext cx="352264" cy="400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963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988737-D79C-A31F-6124-F362A66B01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766"/>
          <a:stretch/>
        </p:blipFill>
        <p:spPr>
          <a:xfrm>
            <a:off x="373443" y="836712"/>
            <a:ext cx="10331069" cy="501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E7359BED-3597-F97A-E488-050E42FE20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29"/>
          <a:stretch/>
        </p:blipFill>
        <p:spPr>
          <a:xfrm>
            <a:off x="373443" y="1556785"/>
            <a:ext cx="10331069" cy="5184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BE21EC5-B8A6-5F51-E6F4-D98A4E0AD821}"/>
              </a:ext>
            </a:extLst>
          </p:cNvPr>
          <p:cNvSpPr/>
          <p:nvPr/>
        </p:nvSpPr>
        <p:spPr bwMode="white">
          <a:xfrm>
            <a:off x="381326" y="882436"/>
            <a:ext cx="4994594" cy="45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BE21EC5-B8A6-5F51-E6F4-D98A4E0AD821}"/>
              </a:ext>
            </a:extLst>
          </p:cNvPr>
          <p:cNvSpPr/>
          <p:nvPr/>
        </p:nvSpPr>
        <p:spPr bwMode="white">
          <a:xfrm>
            <a:off x="388223" y="1556784"/>
            <a:ext cx="6643881" cy="576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BE21EC5-B8A6-5F51-E6F4-D98A4E0AD821}"/>
              </a:ext>
            </a:extLst>
          </p:cNvPr>
          <p:cNvSpPr/>
          <p:nvPr/>
        </p:nvSpPr>
        <p:spPr bwMode="white">
          <a:xfrm>
            <a:off x="3431704" y="2351404"/>
            <a:ext cx="3600400" cy="438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338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F5F958-1642-E31F-1CCD-90789F37E7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0822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D1F768-0887-0843-864F-7A7854E01238}"/>
              </a:ext>
            </a:extLst>
          </p:cNvPr>
          <p:cNvSpPr/>
          <p:nvPr/>
        </p:nvSpPr>
        <p:spPr bwMode="white">
          <a:xfrm>
            <a:off x="6922603" y="3055306"/>
            <a:ext cx="1477653" cy="42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B4936A-3662-2111-9240-EB92C6192BB7}"/>
              </a:ext>
            </a:extLst>
          </p:cNvPr>
          <p:cNvSpPr/>
          <p:nvPr/>
        </p:nvSpPr>
        <p:spPr bwMode="white">
          <a:xfrm>
            <a:off x="1338115" y="3813794"/>
            <a:ext cx="1366097" cy="36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FD54E9E-1DED-FB86-7E96-D519B37AD524}"/>
              </a:ext>
            </a:extLst>
          </p:cNvPr>
          <p:cNvSpPr/>
          <p:nvPr/>
        </p:nvSpPr>
        <p:spPr bwMode="white">
          <a:xfrm>
            <a:off x="8986761" y="5278200"/>
            <a:ext cx="352783" cy="382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AD3354A-1B16-F7AF-A121-81268BBD7C0F}"/>
              </a:ext>
            </a:extLst>
          </p:cNvPr>
          <p:cNvSpPr/>
          <p:nvPr/>
        </p:nvSpPr>
        <p:spPr bwMode="white">
          <a:xfrm>
            <a:off x="910272" y="5991629"/>
            <a:ext cx="442855" cy="413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D14298F-DA39-B8D0-0B4B-8362C879DC4A}"/>
              </a:ext>
            </a:extLst>
          </p:cNvPr>
          <p:cNvSpPr/>
          <p:nvPr/>
        </p:nvSpPr>
        <p:spPr bwMode="white">
          <a:xfrm>
            <a:off x="2471526" y="5999139"/>
            <a:ext cx="848181" cy="375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591EFD5-EA97-D346-7989-E6675B3E6B3C}"/>
              </a:ext>
            </a:extLst>
          </p:cNvPr>
          <p:cNvSpPr/>
          <p:nvPr/>
        </p:nvSpPr>
        <p:spPr bwMode="white">
          <a:xfrm>
            <a:off x="4498155" y="5999139"/>
            <a:ext cx="915735" cy="42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AFA01E-7599-9EA7-FB28-C16A0E5A8C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8208912" cy="4870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84B649B1-6ABA-1C2D-333D-94FB0F3B83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25" r="38957" b="4905"/>
          <a:stretch/>
        </p:blipFill>
        <p:spPr>
          <a:xfrm>
            <a:off x="6096000" y="4077072"/>
            <a:ext cx="5112568" cy="2722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90226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94A884-E6BC-9B35-B081-B7200567A1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1520000" cy="2655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4B649B1-6ABA-1C2D-333D-94FB0F3B83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25" r="38957" b="4905"/>
          <a:stretch/>
        </p:blipFill>
        <p:spPr>
          <a:xfrm>
            <a:off x="1343472" y="3573016"/>
            <a:ext cx="5976664" cy="3182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77311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F5582F-745E-D1B4-DFED-D9F5630C64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291" y="900000"/>
            <a:ext cx="93565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087BA2-C0D4-8046-A43F-757E922D43D3}"/>
              </a:ext>
            </a:extLst>
          </p:cNvPr>
          <p:cNvSpPr/>
          <p:nvPr/>
        </p:nvSpPr>
        <p:spPr bwMode="white">
          <a:xfrm>
            <a:off x="335360" y="980728"/>
            <a:ext cx="7704856" cy="407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D5F594A-9EA7-54B2-71E8-BEAD7B7529C0}"/>
              </a:ext>
            </a:extLst>
          </p:cNvPr>
          <p:cNvSpPr/>
          <p:nvPr/>
        </p:nvSpPr>
        <p:spPr bwMode="white">
          <a:xfrm>
            <a:off x="451350" y="1813548"/>
            <a:ext cx="3688480" cy="30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960C78D-D7D1-CE31-97D6-9EC8EE433CEB}"/>
              </a:ext>
            </a:extLst>
          </p:cNvPr>
          <p:cNvSpPr/>
          <p:nvPr/>
        </p:nvSpPr>
        <p:spPr bwMode="white">
          <a:xfrm>
            <a:off x="335360" y="2533548"/>
            <a:ext cx="2952328" cy="34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CFB38E5-7DB5-CD10-4058-CDCD1ACB2A81}"/>
              </a:ext>
            </a:extLst>
          </p:cNvPr>
          <p:cNvSpPr/>
          <p:nvPr/>
        </p:nvSpPr>
        <p:spPr bwMode="white">
          <a:xfrm>
            <a:off x="335360" y="3261290"/>
            <a:ext cx="5616624" cy="4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B72B034-473F-5D75-2EB2-1D6789BD4C6F}"/>
              </a:ext>
            </a:extLst>
          </p:cNvPr>
          <p:cNvSpPr/>
          <p:nvPr/>
        </p:nvSpPr>
        <p:spPr bwMode="white">
          <a:xfrm>
            <a:off x="335360" y="3989033"/>
            <a:ext cx="4680520" cy="394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368A68B8-B14C-D606-EA1A-9E9629DD145E}"/>
              </a:ext>
            </a:extLst>
          </p:cNvPr>
          <p:cNvSpPr/>
          <p:nvPr/>
        </p:nvSpPr>
        <p:spPr bwMode="white">
          <a:xfrm>
            <a:off x="335360" y="4747743"/>
            <a:ext cx="5040560" cy="936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120C89D3-2AC7-B2D5-779F-B52CD0B6D088}"/>
              </a:ext>
            </a:extLst>
          </p:cNvPr>
          <p:cNvSpPr/>
          <p:nvPr/>
        </p:nvSpPr>
        <p:spPr bwMode="white">
          <a:xfrm>
            <a:off x="335360" y="6001935"/>
            <a:ext cx="1800200" cy="34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716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2" grpId="0" animBg="1"/>
      <p:bldP spid="15" grpId="0" animBg="1"/>
      <p:bldP spid="20" grpId="0" animBg="1"/>
      <p:bldP spid="25" grpId="0" animBg="1"/>
      <p:bldP spid="3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01639A-4DA0-7693-9CAF-73F83A69A6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301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4B46C0-83CA-4DAC-D20E-5D51D7FDBCB2}"/>
              </a:ext>
            </a:extLst>
          </p:cNvPr>
          <p:cNvSpPr/>
          <p:nvPr/>
        </p:nvSpPr>
        <p:spPr bwMode="white">
          <a:xfrm>
            <a:off x="468649" y="1004891"/>
            <a:ext cx="8795703" cy="44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EE708D-089E-A03D-8340-7DF0073801CB}"/>
              </a:ext>
            </a:extLst>
          </p:cNvPr>
          <p:cNvSpPr/>
          <p:nvPr/>
        </p:nvSpPr>
        <p:spPr bwMode="white">
          <a:xfrm>
            <a:off x="335359" y="1987053"/>
            <a:ext cx="5817123" cy="371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65EDA8-7065-B5B7-3821-25413676FF44}"/>
              </a:ext>
            </a:extLst>
          </p:cNvPr>
          <p:cNvSpPr/>
          <p:nvPr/>
        </p:nvSpPr>
        <p:spPr bwMode="white">
          <a:xfrm>
            <a:off x="335360" y="2912002"/>
            <a:ext cx="5817123" cy="381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529E533-1D49-AA73-FF05-954A420CC827}"/>
              </a:ext>
            </a:extLst>
          </p:cNvPr>
          <p:cNvSpPr/>
          <p:nvPr/>
        </p:nvSpPr>
        <p:spPr bwMode="white">
          <a:xfrm>
            <a:off x="478170" y="3789273"/>
            <a:ext cx="5045950" cy="43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8DFA42B-9078-ED93-1908-696C322F83DC}"/>
              </a:ext>
            </a:extLst>
          </p:cNvPr>
          <p:cNvSpPr/>
          <p:nvPr/>
        </p:nvSpPr>
        <p:spPr bwMode="white">
          <a:xfrm>
            <a:off x="506732" y="4714222"/>
            <a:ext cx="3360793" cy="45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97B746D-7F12-91E1-EE1C-FC6901AEBA4A}"/>
              </a:ext>
            </a:extLst>
          </p:cNvPr>
          <p:cNvSpPr/>
          <p:nvPr/>
        </p:nvSpPr>
        <p:spPr bwMode="white">
          <a:xfrm>
            <a:off x="373443" y="5658241"/>
            <a:ext cx="9827013" cy="543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951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1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FE3A65-5FCB-219D-BB3B-7BE7F13E8D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9963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0309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866277-1C9A-C713-3223-389FB5421F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843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DFD919-7F4A-F7B6-44E0-1B919CEEAFBC}"/>
              </a:ext>
            </a:extLst>
          </p:cNvPr>
          <p:cNvSpPr/>
          <p:nvPr/>
        </p:nvSpPr>
        <p:spPr bwMode="white">
          <a:xfrm>
            <a:off x="10194607" y="1109930"/>
            <a:ext cx="390347" cy="400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093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357667-E9D2-917D-AEF9-C527AC1C9E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75215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A9E1A3-0FEB-8150-75DE-9857D0869FE4}"/>
              </a:ext>
            </a:extLst>
          </p:cNvPr>
          <p:cNvSpPr/>
          <p:nvPr/>
        </p:nvSpPr>
        <p:spPr bwMode="white">
          <a:xfrm>
            <a:off x="7164333" y="4084794"/>
            <a:ext cx="254862" cy="261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512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C297F2-249E-5ED5-7E27-10E6C3D4F3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692696"/>
            <a:ext cx="8568952" cy="4880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8ADE8D-9B55-1485-457A-ACB4C135DFAA}"/>
              </a:ext>
            </a:extLst>
          </p:cNvPr>
          <p:cNvSpPr/>
          <p:nvPr/>
        </p:nvSpPr>
        <p:spPr bwMode="white">
          <a:xfrm>
            <a:off x="7896200" y="3645024"/>
            <a:ext cx="635343" cy="523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DFF53DA-94A0-013A-0519-BF41A77B35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90"/>
          <a:stretch/>
        </p:blipFill>
        <p:spPr>
          <a:xfrm>
            <a:off x="839416" y="5614541"/>
            <a:ext cx="8568952" cy="1184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115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8B9043-BB66-B7CD-AA5C-DFC74C9F2B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314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DA5935-D32A-E9B3-2992-77625B4CB11F}"/>
              </a:ext>
            </a:extLst>
          </p:cNvPr>
          <p:cNvSpPr/>
          <p:nvPr/>
        </p:nvSpPr>
        <p:spPr bwMode="white">
          <a:xfrm>
            <a:off x="4415566" y="1916832"/>
            <a:ext cx="3048586" cy="592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21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9F10FD-3AE3-22BE-1D0E-9FD9CD374B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839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9003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A3B0DA-AFD8-9CC7-E44C-64AC63D78B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121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C61D58-5ADA-599B-49B4-097A262AF3CA}"/>
              </a:ext>
            </a:extLst>
          </p:cNvPr>
          <p:cNvSpPr/>
          <p:nvPr/>
        </p:nvSpPr>
        <p:spPr bwMode="white">
          <a:xfrm>
            <a:off x="10204128" y="1996869"/>
            <a:ext cx="380826" cy="410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952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2023-11-18T08:47:43Z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