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302" r:id="rId2"/>
    <p:sldId id="324" r:id="rId3"/>
    <p:sldId id="347" r:id="rId4"/>
    <p:sldId id="345" r:id="rId5"/>
    <p:sldId id="344" r:id="rId6"/>
    <p:sldId id="343" r:id="rId7"/>
    <p:sldId id="342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0" r:id="rId18"/>
    <p:sldId id="329" r:id="rId19"/>
    <p:sldId id="328" r:id="rId20"/>
    <p:sldId id="327" r:id="rId21"/>
    <p:sldId id="325" r:id="rId22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88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9DC85A-5C31-44E5-A75B-71B2C1FC584B}" type="datetimeFigureOut">
              <a:rPr lang="zh-CN" altLang="en-US" smtClean="0"/>
              <a:t>2023/11/18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1009E0-C2A3-4FCC-9FAA-448F574033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312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1009E0-C2A3-4FCC-9FAA-448F5740333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8416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95357"/>
            <a:ext cx="11521280" cy="28672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64039C-1AF9-F5DA-9436-1D46043016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642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D497E3-8AAA-6721-7023-76D54D7C51AE}"/>
              </a:ext>
            </a:extLst>
          </p:cNvPr>
          <p:cNvSpPr/>
          <p:nvPr/>
        </p:nvSpPr>
        <p:spPr bwMode="white">
          <a:xfrm>
            <a:off x="5591944" y="4874994"/>
            <a:ext cx="2032084" cy="486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4480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D01B44-15EF-2048-682B-06C5F6CF54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481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84E0AB-3D2C-6618-576E-4CAD8DB37AEB}"/>
              </a:ext>
            </a:extLst>
          </p:cNvPr>
          <p:cNvSpPr/>
          <p:nvPr/>
        </p:nvSpPr>
        <p:spPr bwMode="white">
          <a:xfrm>
            <a:off x="10794409" y="3721850"/>
            <a:ext cx="390346" cy="400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52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5FD392-D94E-3090-2487-EC87B1CA80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721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73A564-B06B-4BC4-4475-C8B53B5461EA}"/>
              </a:ext>
            </a:extLst>
          </p:cNvPr>
          <p:cNvSpPr/>
          <p:nvPr/>
        </p:nvSpPr>
        <p:spPr bwMode="white">
          <a:xfrm>
            <a:off x="10746806" y="3922836"/>
            <a:ext cx="390347" cy="400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31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15D13E-2AF3-0EE7-1F09-C3D5AB1D02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599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C6D5492-FE72-E961-A510-F0E240BD102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52" r="7854" b="64845"/>
          <a:stretch/>
        </p:blipFill>
        <p:spPr>
          <a:xfrm>
            <a:off x="6528048" y="4486962"/>
            <a:ext cx="3744416" cy="2024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35087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6D5492-FE72-E961-A510-F0E240BD10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372" y="900000"/>
            <a:ext cx="102884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AC4C3F-FC59-0902-1C48-F053FBD181EF}"/>
              </a:ext>
            </a:extLst>
          </p:cNvPr>
          <p:cNvSpPr/>
          <p:nvPr/>
        </p:nvSpPr>
        <p:spPr bwMode="white">
          <a:xfrm>
            <a:off x="335360" y="1095686"/>
            <a:ext cx="5904656" cy="399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5BA0425-175D-D3DA-6D53-1F7CDC3D4794}"/>
              </a:ext>
            </a:extLst>
          </p:cNvPr>
          <p:cNvSpPr/>
          <p:nvPr/>
        </p:nvSpPr>
        <p:spPr bwMode="white">
          <a:xfrm>
            <a:off x="335360" y="1852909"/>
            <a:ext cx="2088232" cy="425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83C72BA-99F8-710E-6A1E-19D887F9A589}"/>
              </a:ext>
            </a:extLst>
          </p:cNvPr>
          <p:cNvSpPr/>
          <p:nvPr/>
        </p:nvSpPr>
        <p:spPr bwMode="white">
          <a:xfrm>
            <a:off x="2423592" y="1852909"/>
            <a:ext cx="2520280" cy="425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A5A75B4-B8A8-F42D-6EEB-36320F53E61C}"/>
              </a:ext>
            </a:extLst>
          </p:cNvPr>
          <p:cNvSpPr/>
          <p:nvPr/>
        </p:nvSpPr>
        <p:spPr bwMode="white">
          <a:xfrm>
            <a:off x="335360" y="2593115"/>
            <a:ext cx="5112568" cy="442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62A54BA-0AD9-AB0C-32CB-3B0B762B644D}"/>
              </a:ext>
            </a:extLst>
          </p:cNvPr>
          <p:cNvSpPr/>
          <p:nvPr/>
        </p:nvSpPr>
        <p:spPr bwMode="white">
          <a:xfrm>
            <a:off x="335360" y="3375863"/>
            <a:ext cx="3600400" cy="612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BA740F7-2C15-4D9B-F28B-22F707654013}"/>
              </a:ext>
            </a:extLst>
          </p:cNvPr>
          <p:cNvSpPr/>
          <p:nvPr/>
        </p:nvSpPr>
        <p:spPr bwMode="white">
          <a:xfrm>
            <a:off x="335360" y="4320265"/>
            <a:ext cx="3919812" cy="365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EB320A3-E508-AD63-279D-2CAACE919424}"/>
              </a:ext>
            </a:extLst>
          </p:cNvPr>
          <p:cNvSpPr/>
          <p:nvPr/>
        </p:nvSpPr>
        <p:spPr bwMode="white">
          <a:xfrm>
            <a:off x="335360" y="5137045"/>
            <a:ext cx="3096344" cy="374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3E536CE4-152C-9B3D-7976-C19311469A3A}"/>
              </a:ext>
            </a:extLst>
          </p:cNvPr>
          <p:cNvSpPr/>
          <p:nvPr/>
        </p:nvSpPr>
        <p:spPr bwMode="white">
          <a:xfrm>
            <a:off x="3431704" y="5137045"/>
            <a:ext cx="3240360" cy="374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65490A1E-973F-DEAE-533C-2F590DD6259E}"/>
              </a:ext>
            </a:extLst>
          </p:cNvPr>
          <p:cNvSpPr/>
          <p:nvPr/>
        </p:nvSpPr>
        <p:spPr bwMode="white">
          <a:xfrm>
            <a:off x="335360" y="5953825"/>
            <a:ext cx="5616624" cy="374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956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2" grpId="0" animBg="1"/>
      <p:bldP spid="13" grpId="0" animBg="1"/>
      <p:bldP spid="18" grpId="0" animBg="1"/>
      <p:bldP spid="22" grpId="0" animBg="1"/>
      <p:bldP spid="23" grpId="0" animBg="1"/>
      <p:bldP spid="26" grpId="0" animBg="1"/>
      <p:bldP spid="3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A011D3-60B5-6C2C-FC35-75BAC4D9C3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289" y="900000"/>
            <a:ext cx="84484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37A85D-B2CC-E3D6-ED5F-4901256A8BEC}"/>
              </a:ext>
            </a:extLst>
          </p:cNvPr>
          <p:cNvSpPr/>
          <p:nvPr/>
        </p:nvSpPr>
        <p:spPr bwMode="white">
          <a:xfrm>
            <a:off x="335360" y="980728"/>
            <a:ext cx="6480720" cy="40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49F79CE-0D12-F3B6-AD9B-E0BD8DC256B4}"/>
              </a:ext>
            </a:extLst>
          </p:cNvPr>
          <p:cNvSpPr/>
          <p:nvPr/>
        </p:nvSpPr>
        <p:spPr bwMode="white">
          <a:xfrm>
            <a:off x="335360" y="1640970"/>
            <a:ext cx="6048672" cy="342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5D03BFF-587B-BE24-54DC-1B1F15A62382}"/>
              </a:ext>
            </a:extLst>
          </p:cNvPr>
          <p:cNvSpPr/>
          <p:nvPr/>
        </p:nvSpPr>
        <p:spPr bwMode="white">
          <a:xfrm>
            <a:off x="335360" y="2340000"/>
            <a:ext cx="3168352" cy="300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A89F549-E91D-229B-5942-2DDDCAEF1287}"/>
              </a:ext>
            </a:extLst>
          </p:cNvPr>
          <p:cNvSpPr/>
          <p:nvPr/>
        </p:nvSpPr>
        <p:spPr bwMode="white">
          <a:xfrm>
            <a:off x="363289" y="2955145"/>
            <a:ext cx="5948735" cy="356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4080F142-C843-ECF7-F542-3761E1B0FFCF}"/>
              </a:ext>
            </a:extLst>
          </p:cNvPr>
          <p:cNvSpPr/>
          <p:nvPr/>
        </p:nvSpPr>
        <p:spPr bwMode="white">
          <a:xfrm>
            <a:off x="335360" y="3724077"/>
            <a:ext cx="6624736" cy="671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5419B61B-D9F8-638D-D279-48194AC96962}"/>
              </a:ext>
            </a:extLst>
          </p:cNvPr>
          <p:cNvSpPr/>
          <p:nvPr/>
        </p:nvSpPr>
        <p:spPr bwMode="white">
          <a:xfrm>
            <a:off x="335360" y="4765631"/>
            <a:ext cx="3024336" cy="300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9A8DFEFA-7201-E518-522D-501157BCC239}"/>
              </a:ext>
            </a:extLst>
          </p:cNvPr>
          <p:cNvSpPr/>
          <p:nvPr/>
        </p:nvSpPr>
        <p:spPr bwMode="white">
          <a:xfrm>
            <a:off x="335360" y="5436699"/>
            <a:ext cx="4077583" cy="293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C2CF6614-9CCB-CB57-DECE-1EB318771E98}"/>
              </a:ext>
            </a:extLst>
          </p:cNvPr>
          <p:cNvSpPr/>
          <p:nvPr/>
        </p:nvSpPr>
        <p:spPr bwMode="white">
          <a:xfrm>
            <a:off x="335360" y="6142718"/>
            <a:ext cx="1850273" cy="25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133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8" grpId="0" animBg="1"/>
      <p:bldP spid="24" grpId="0" animBg="1"/>
      <p:bldP spid="30" grpId="0" animBg="1"/>
      <p:bldP spid="33" grpId="0" animBg="1"/>
      <p:bldP spid="3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639E74-95FB-2C90-E96A-71E622BED50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10839886" cy="4110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6F0A9F5A-C0B9-11BF-0A84-31DD4FFD7A7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28" b="11440"/>
          <a:stretch/>
        </p:blipFill>
        <p:spPr>
          <a:xfrm>
            <a:off x="1199456" y="5229200"/>
            <a:ext cx="9937104" cy="1498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299CD125-0752-F82C-6C35-19F2AF8B084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60" r="6635" b="71095"/>
          <a:stretch/>
        </p:blipFill>
        <p:spPr>
          <a:xfrm>
            <a:off x="7608168" y="3387194"/>
            <a:ext cx="2664296" cy="1664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26116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9CD125-0752-F82C-6C35-19F2AF8B08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475" y="900000"/>
            <a:ext cx="69920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F990D1-741B-D1E3-0F1A-784E6898172F}"/>
              </a:ext>
            </a:extLst>
          </p:cNvPr>
          <p:cNvSpPr/>
          <p:nvPr/>
        </p:nvSpPr>
        <p:spPr bwMode="white">
          <a:xfrm>
            <a:off x="335360" y="900000"/>
            <a:ext cx="3814939" cy="90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DBEABF4-4E29-4620-F74F-6467729DE34A}"/>
              </a:ext>
            </a:extLst>
          </p:cNvPr>
          <p:cNvSpPr/>
          <p:nvPr/>
        </p:nvSpPr>
        <p:spPr bwMode="white">
          <a:xfrm>
            <a:off x="335360" y="2033493"/>
            <a:ext cx="2773708" cy="289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92F2AB5-A29B-FF2A-3D09-A7342362DE30}"/>
              </a:ext>
            </a:extLst>
          </p:cNvPr>
          <p:cNvSpPr/>
          <p:nvPr/>
        </p:nvSpPr>
        <p:spPr bwMode="white">
          <a:xfrm>
            <a:off x="358475" y="2548191"/>
            <a:ext cx="2641181" cy="304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F457EA1-C768-2166-431F-617971090DC5}"/>
              </a:ext>
            </a:extLst>
          </p:cNvPr>
          <p:cNvSpPr/>
          <p:nvPr/>
        </p:nvSpPr>
        <p:spPr bwMode="white">
          <a:xfrm>
            <a:off x="335360" y="3086023"/>
            <a:ext cx="1531318" cy="352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0D8F32D-FBBA-6178-7159-277329FB70F4}"/>
              </a:ext>
            </a:extLst>
          </p:cNvPr>
          <p:cNvSpPr/>
          <p:nvPr/>
        </p:nvSpPr>
        <p:spPr bwMode="white">
          <a:xfrm>
            <a:off x="1919536" y="3103373"/>
            <a:ext cx="2160240" cy="24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BC465538-26F9-4A8C-E5DB-850350D67637}"/>
              </a:ext>
            </a:extLst>
          </p:cNvPr>
          <p:cNvSpPr/>
          <p:nvPr/>
        </p:nvSpPr>
        <p:spPr bwMode="white">
          <a:xfrm>
            <a:off x="335360" y="3623855"/>
            <a:ext cx="2232248" cy="24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3F9CFCD2-1161-4C86-B23D-B0D9044BBEDF}"/>
              </a:ext>
            </a:extLst>
          </p:cNvPr>
          <p:cNvSpPr/>
          <p:nvPr/>
        </p:nvSpPr>
        <p:spPr bwMode="white">
          <a:xfrm>
            <a:off x="335360" y="4144337"/>
            <a:ext cx="5184576" cy="137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C6D3207E-EB52-5825-9B8E-18869ABEB901}"/>
              </a:ext>
            </a:extLst>
          </p:cNvPr>
          <p:cNvSpPr/>
          <p:nvPr/>
        </p:nvSpPr>
        <p:spPr bwMode="white">
          <a:xfrm>
            <a:off x="335360" y="5705783"/>
            <a:ext cx="3368900" cy="24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84EB0AF2-200F-F895-2E75-CE43920FC6BE}"/>
              </a:ext>
            </a:extLst>
          </p:cNvPr>
          <p:cNvSpPr/>
          <p:nvPr/>
        </p:nvSpPr>
        <p:spPr bwMode="white">
          <a:xfrm>
            <a:off x="335360" y="6255180"/>
            <a:ext cx="1531318" cy="219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0523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4" grpId="0" animBg="1"/>
      <p:bldP spid="17" grpId="0" animBg="1"/>
      <p:bldP spid="20" grpId="0" animBg="1"/>
      <p:bldP spid="24" grpId="0" animBg="1"/>
      <p:bldP spid="26" grpId="0" animBg="1"/>
      <p:bldP spid="32" grpId="0" animBg="1"/>
      <p:bldP spid="3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0BACAC-3ED8-B53B-01C8-416F66AEF2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60" y="900000"/>
            <a:ext cx="11520000" cy="5198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46A7DD-9C17-0C8A-F025-CE1A0ED335EB}"/>
              </a:ext>
            </a:extLst>
          </p:cNvPr>
          <p:cNvSpPr/>
          <p:nvPr/>
        </p:nvSpPr>
        <p:spPr bwMode="white">
          <a:xfrm>
            <a:off x="321877" y="1042829"/>
            <a:ext cx="5630107" cy="43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CFA413C-4294-18E5-B952-AF0F4360BEBB}"/>
              </a:ext>
            </a:extLst>
          </p:cNvPr>
          <p:cNvSpPr/>
          <p:nvPr/>
        </p:nvSpPr>
        <p:spPr bwMode="white">
          <a:xfrm>
            <a:off x="5951984" y="1042829"/>
            <a:ext cx="4104456" cy="418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9310CEE-66CE-5B9E-1060-161E8219342E}"/>
              </a:ext>
            </a:extLst>
          </p:cNvPr>
          <p:cNvSpPr/>
          <p:nvPr/>
        </p:nvSpPr>
        <p:spPr bwMode="white">
          <a:xfrm>
            <a:off x="321877" y="1918849"/>
            <a:ext cx="4838019" cy="399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6B657A7-AC3C-996D-B310-DDFBCE38DCD4}"/>
              </a:ext>
            </a:extLst>
          </p:cNvPr>
          <p:cNvSpPr/>
          <p:nvPr/>
        </p:nvSpPr>
        <p:spPr bwMode="white">
          <a:xfrm>
            <a:off x="5159896" y="1918849"/>
            <a:ext cx="5400600" cy="399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1990DF3F-B784-9D08-2D2C-52DDECD8CB4C}"/>
              </a:ext>
            </a:extLst>
          </p:cNvPr>
          <p:cNvSpPr/>
          <p:nvPr/>
        </p:nvSpPr>
        <p:spPr bwMode="white">
          <a:xfrm>
            <a:off x="321876" y="2708920"/>
            <a:ext cx="5270067" cy="56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3A685191-3EE4-7FD9-8837-3B52CCBE5742}"/>
              </a:ext>
            </a:extLst>
          </p:cNvPr>
          <p:cNvSpPr/>
          <p:nvPr/>
        </p:nvSpPr>
        <p:spPr bwMode="white">
          <a:xfrm>
            <a:off x="321876" y="3613757"/>
            <a:ext cx="3469867" cy="418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E5A5D3C1-1F1F-3BDA-C9CE-0556BB6DC9FD}"/>
              </a:ext>
            </a:extLst>
          </p:cNvPr>
          <p:cNvSpPr/>
          <p:nvPr/>
        </p:nvSpPr>
        <p:spPr bwMode="white">
          <a:xfrm>
            <a:off x="263352" y="4447010"/>
            <a:ext cx="3456384" cy="494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E5A5D3C1-1F1F-3BDA-C9CE-0556BB6DC9FD}"/>
              </a:ext>
            </a:extLst>
          </p:cNvPr>
          <p:cNvSpPr/>
          <p:nvPr/>
        </p:nvSpPr>
        <p:spPr bwMode="white">
          <a:xfrm>
            <a:off x="3791743" y="4447010"/>
            <a:ext cx="3312369" cy="494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E5A5D3C1-1F1F-3BDA-C9CE-0556BB6DC9FD}"/>
              </a:ext>
            </a:extLst>
          </p:cNvPr>
          <p:cNvSpPr/>
          <p:nvPr/>
        </p:nvSpPr>
        <p:spPr bwMode="white">
          <a:xfrm>
            <a:off x="321877" y="5284942"/>
            <a:ext cx="5270066" cy="471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73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5" grpId="0" animBg="1"/>
      <p:bldP spid="19" grpId="0" animBg="1"/>
      <p:bldP spid="24" grpId="0" animBg="1"/>
      <p:bldP spid="30" grpId="0" animBg="1"/>
      <p:bldP spid="39" grpId="0" animBg="1"/>
      <p:bldP spid="43" grpId="0" animBg="1"/>
      <p:bldP spid="4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FF5391-3C06-7DE7-3469-EDA6A1666A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6754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5448EC-A73D-1390-8CE2-38C95942F29D}"/>
              </a:ext>
            </a:extLst>
          </p:cNvPr>
          <p:cNvSpPr/>
          <p:nvPr/>
        </p:nvSpPr>
        <p:spPr bwMode="white">
          <a:xfrm>
            <a:off x="8193786" y="5390361"/>
            <a:ext cx="279622" cy="308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808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2C876B-BEAD-6637-3B5F-FE72C14E15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4691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B9BBC6-3C09-CC88-A3D7-660C3128CF25}"/>
              </a:ext>
            </a:extLst>
          </p:cNvPr>
          <p:cNvSpPr/>
          <p:nvPr/>
        </p:nvSpPr>
        <p:spPr bwMode="white">
          <a:xfrm>
            <a:off x="4768088" y="2537052"/>
            <a:ext cx="1072875" cy="450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CA9FEA-A3BA-71FA-3AC7-80BF67F64EC0}"/>
              </a:ext>
            </a:extLst>
          </p:cNvPr>
          <p:cNvSpPr/>
          <p:nvPr/>
        </p:nvSpPr>
        <p:spPr bwMode="white">
          <a:xfrm>
            <a:off x="4672913" y="4234736"/>
            <a:ext cx="1168050" cy="450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04E87AE-CD0F-E51D-3DFE-FDEBBFDC4DF7}"/>
              </a:ext>
            </a:extLst>
          </p:cNvPr>
          <p:cNvSpPr/>
          <p:nvPr/>
        </p:nvSpPr>
        <p:spPr bwMode="white">
          <a:xfrm>
            <a:off x="5425657" y="5906436"/>
            <a:ext cx="1029614" cy="47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052ABC7-611E-5D4B-B170-825A85424874}"/>
              </a:ext>
            </a:extLst>
          </p:cNvPr>
          <p:cNvSpPr/>
          <p:nvPr/>
        </p:nvSpPr>
        <p:spPr bwMode="white">
          <a:xfrm>
            <a:off x="8800023" y="5906436"/>
            <a:ext cx="1038266" cy="47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80432C-790C-B682-EB70-1CC877AB33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740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CAC7B6-5869-95F7-7B27-592F904D2B07}"/>
              </a:ext>
            </a:extLst>
          </p:cNvPr>
          <p:cNvSpPr/>
          <p:nvPr/>
        </p:nvSpPr>
        <p:spPr bwMode="white">
          <a:xfrm>
            <a:off x="9337748" y="2943676"/>
            <a:ext cx="323702" cy="401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86AD819-60BF-76DA-D742-BE76B413C07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09" b="7613"/>
          <a:stretch/>
        </p:blipFill>
        <p:spPr>
          <a:xfrm>
            <a:off x="3719736" y="3501008"/>
            <a:ext cx="3888432" cy="3201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48890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840DC4-94C5-EF62-DFF6-B1653AA88F1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979"/>
          <a:stretch/>
        </p:blipFill>
        <p:spPr>
          <a:xfrm>
            <a:off x="407368" y="900000"/>
            <a:ext cx="11520000" cy="2673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59894E-C6D0-BB79-D337-07892B27498D}"/>
              </a:ext>
            </a:extLst>
          </p:cNvPr>
          <p:cNvSpPr/>
          <p:nvPr/>
        </p:nvSpPr>
        <p:spPr bwMode="white">
          <a:xfrm>
            <a:off x="9033087" y="2923166"/>
            <a:ext cx="571238" cy="40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8840DC4-94C5-EF62-DFF6-B1653AA88F1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326"/>
          <a:stretch/>
        </p:blipFill>
        <p:spPr>
          <a:xfrm>
            <a:off x="407368" y="5949280"/>
            <a:ext cx="11520000" cy="536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986AD819-60BF-76DA-D742-BE76B413C07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42" t="3990" r="7704" b="9494"/>
          <a:stretch/>
        </p:blipFill>
        <p:spPr>
          <a:xfrm>
            <a:off x="3863752" y="3501008"/>
            <a:ext cx="3683081" cy="2566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59302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DEFAA4-95FE-115D-7DF4-3E5D000581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9" y="900000"/>
            <a:ext cx="8737442" cy="4807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DF2F49-6552-ED00-F785-2D5CE5817ACA}"/>
              </a:ext>
            </a:extLst>
          </p:cNvPr>
          <p:cNvSpPr/>
          <p:nvPr/>
        </p:nvSpPr>
        <p:spPr bwMode="white">
          <a:xfrm>
            <a:off x="8112224" y="4590977"/>
            <a:ext cx="6480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A3CB3BDD-1502-8738-FCB9-5E1EAE13F1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72" r="63960" b="8557"/>
          <a:stretch/>
        </p:blipFill>
        <p:spPr>
          <a:xfrm>
            <a:off x="9144811" y="2822622"/>
            <a:ext cx="2952328" cy="2406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34369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07C238-02AE-4917-B62C-F7C7FFFC67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742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33892C-E92A-726D-5987-22FE574AE5E0}"/>
              </a:ext>
            </a:extLst>
          </p:cNvPr>
          <p:cNvSpPr/>
          <p:nvPr/>
        </p:nvSpPr>
        <p:spPr bwMode="white">
          <a:xfrm>
            <a:off x="10756326" y="2928610"/>
            <a:ext cx="380826" cy="41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3CB3BDD-1502-8738-FCB9-5E1EAE13F1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92" t="28837" r="18954" b="8557"/>
          <a:stretch/>
        </p:blipFill>
        <p:spPr>
          <a:xfrm>
            <a:off x="3575720" y="4509120"/>
            <a:ext cx="3096344" cy="2167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95860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5F9E87-A24E-FAA8-FC5D-EB78D0A29B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9459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5AD537-1E97-7CCB-9543-CC3945591303}"/>
              </a:ext>
            </a:extLst>
          </p:cNvPr>
          <p:cNvSpPr/>
          <p:nvPr/>
        </p:nvSpPr>
        <p:spPr bwMode="white">
          <a:xfrm>
            <a:off x="8488304" y="2615430"/>
            <a:ext cx="273554" cy="310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785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928776-FEA3-E080-7CC7-D43559A855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667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BB39B9-5CE4-4A28-DAAB-E47AC3E4CDA3}"/>
              </a:ext>
            </a:extLst>
          </p:cNvPr>
          <p:cNvSpPr/>
          <p:nvPr/>
        </p:nvSpPr>
        <p:spPr bwMode="white">
          <a:xfrm>
            <a:off x="8585614" y="4725144"/>
            <a:ext cx="190287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940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F5F219-DEB8-2776-3838-BEEE29EBDB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513168" cy="4197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066847-40F2-1A20-97FB-CD9339ACFD41}"/>
              </a:ext>
            </a:extLst>
          </p:cNvPr>
          <p:cNvSpPr/>
          <p:nvPr/>
        </p:nvSpPr>
        <p:spPr bwMode="white">
          <a:xfrm>
            <a:off x="9696400" y="2789226"/>
            <a:ext cx="720080" cy="56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566031D-8BC9-D215-16C1-9082A84E51D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64" r="69585" b="7771"/>
          <a:stretch/>
        </p:blipFill>
        <p:spPr>
          <a:xfrm>
            <a:off x="9084332" y="3573016"/>
            <a:ext cx="2664296" cy="2190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88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3EE6B2-33FE-F5A3-80E9-CC4C3A3D96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817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6E7FA6-DC73-572B-971C-B8028E6577B3}"/>
              </a:ext>
            </a:extLst>
          </p:cNvPr>
          <p:cNvSpPr/>
          <p:nvPr/>
        </p:nvSpPr>
        <p:spPr bwMode="white">
          <a:xfrm>
            <a:off x="8842673" y="2896412"/>
            <a:ext cx="790214" cy="458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566031D-8BC9-D215-16C1-9082A84E51D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67" t="7435" r="12079" b="7771"/>
          <a:stretch/>
        </p:blipFill>
        <p:spPr>
          <a:xfrm>
            <a:off x="3215680" y="3573017"/>
            <a:ext cx="4752528" cy="3190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26495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5E2683-F054-E432-D0C4-68B60A950A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2118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71B1B5-65CD-FA93-14E8-FAF8188C9C2D}"/>
              </a:ext>
            </a:extLst>
          </p:cNvPr>
          <p:cNvSpPr/>
          <p:nvPr/>
        </p:nvSpPr>
        <p:spPr bwMode="white">
          <a:xfrm>
            <a:off x="848928" y="2420888"/>
            <a:ext cx="5103055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AC6B036-D099-B42C-ED31-2D90C879B64C}"/>
              </a:ext>
            </a:extLst>
          </p:cNvPr>
          <p:cNvSpPr/>
          <p:nvPr/>
        </p:nvSpPr>
        <p:spPr bwMode="white">
          <a:xfrm>
            <a:off x="917447" y="3645025"/>
            <a:ext cx="4890521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D490F25-ACB9-E478-1685-72101D1A1979}"/>
              </a:ext>
            </a:extLst>
          </p:cNvPr>
          <p:cNvSpPr/>
          <p:nvPr/>
        </p:nvSpPr>
        <p:spPr bwMode="white">
          <a:xfrm>
            <a:off x="917447" y="4221088"/>
            <a:ext cx="5034536" cy="361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B5B02AC-21BC-E919-F518-4C0C7E55820C}"/>
              </a:ext>
            </a:extLst>
          </p:cNvPr>
          <p:cNvSpPr/>
          <p:nvPr/>
        </p:nvSpPr>
        <p:spPr bwMode="white">
          <a:xfrm>
            <a:off x="917447" y="4938095"/>
            <a:ext cx="1948961" cy="29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76BA8C7-A80F-462E-57F5-67C78594E4E8}"/>
              </a:ext>
            </a:extLst>
          </p:cNvPr>
          <p:cNvSpPr/>
          <p:nvPr/>
        </p:nvSpPr>
        <p:spPr bwMode="white">
          <a:xfrm>
            <a:off x="917447" y="5532380"/>
            <a:ext cx="3250807" cy="3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FEB4B49-2C9A-63E8-6BD3-C846FAB372F3}"/>
              </a:ext>
            </a:extLst>
          </p:cNvPr>
          <p:cNvSpPr/>
          <p:nvPr/>
        </p:nvSpPr>
        <p:spPr bwMode="white">
          <a:xfrm>
            <a:off x="917447" y="6195238"/>
            <a:ext cx="1948961" cy="28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234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4" grpId="0" animBg="1"/>
      <p:bldP spid="18" grpId="0" animBg="1"/>
      <p:bldP spid="20" grpId="0" animBg="1"/>
      <p:bldP spid="2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</Words>
  <Application>Microsoft Office PowerPoint</Application>
  <PresentationFormat>宽屏</PresentationFormat>
  <Paragraphs>1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2023-11-18T13:47:38Z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