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1" r:id="rId20"/>
    <p:sldId id="329" r:id="rId21"/>
    <p:sldId id="327" r:id="rId22"/>
    <p:sldId id="326" r:id="rId23"/>
    <p:sldId id="325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1EC6F-7AD4-4DC2-A3E8-75A8C8649255}" type="datetimeFigureOut">
              <a:rPr lang="zh-CN" altLang="en-US" smtClean="0"/>
              <a:t>2023/11/18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4C1E94-C1A2-4847-AD1E-8211CC4B8E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000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C1E94-C1A2-4847-AD1E-8211CC4B8EC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514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3171825"/>
            <a:ext cx="103251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4211587"/>
            <a:ext cx="3168352" cy="260178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CDBBB76-DFA8-4262-CB7D-6A9C5E9662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764704"/>
            <a:ext cx="8712967" cy="4968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318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AFB8C4-06DA-F1A3-1518-C354913D07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267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50185C-CD26-12DC-F878-C24E73719C40}"/>
              </a:ext>
            </a:extLst>
          </p:cNvPr>
          <p:cNvSpPr/>
          <p:nvPr/>
        </p:nvSpPr>
        <p:spPr bwMode="white">
          <a:xfrm>
            <a:off x="335360" y="1052737"/>
            <a:ext cx="5328592" cy="240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FAE2191-2365-80D7-D5D1-080AA4628A72}"/>
              </a:ext>
            </a:extLst>
          </p:cNvPr>
          <p:cNvSpPr/>
          <p:nvPr/>
        </p:nvSpPr>
        <p:spPr bwMode="white">
          <a:xfrm>
            <a:off x="335360" y="3929055"/>
            <a:ext cx="1970776" cy="42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9B4C306-36A4-E458-7B86-C809554F1F49}"/>
              </a:ext>
            </a:extLst>
          </p:cNvPr>
          <p:cNvSpPr/>
          <p:nvPr/>
        </p:nvSpPr>
        <p:spPr bwMode="white">
          <a:xfrm>
            <a:off x="335360" y="4833962"/>
            <a:ext cx="4826975" cy="133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3442" y="995125"/>
            <a:ext cx="5147133" cy="423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07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9A2DE-C4E1-3D3B-0E65-CD7E8D7614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39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DCA6B1-B3CE-D1DA-337F-1663E71A3ED4}"/>
              </a:ext>
            </a:extLst>
          </p:cNvPr>
          <p:cNvSpPr/>
          <p:nvPr/>
        </p:nvSpPr>
        <p:spPr bwMode="white">
          <a:xfrm>
            <a:off x="3834806" y="5161870"/>
            <a:ext cx="342743" cy="4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27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D4CE09-C0AD-45E0-1829-DBD1B7D223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64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FD327B-4444-0D61-E7C1-62CC6A9339CA}"/>
              </a:ext>
            </a:extLst>
          </p:cNvPr>
          <p:cNvSpPr/>
          <p:nvPr/>
        </p:nvSpPr>
        <p:spPr bwMode="white">
          <a:xfrm>
            <a:off x="10794409" y="4915969"/>
            <a:ext cx="390346" cy="40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40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EAC8D7-E989-0404-14BD-7F46E2196C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39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544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2B0E7-20C3-A2AE-EACF-2C5B2EEEA4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61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3F1CCF-8895-DB5D-11CB-A62490C3C64D}"/>
              </a:ext>
            </a:extLst>
          </p:cNvPr>
          <p:cNvSpPr/>
          <p:nvPr/>
        </p:nvSpPr>
        <p:spPr bwMode="white">
          <a:xfrm>
            <a:off x="10765847" y="2109650"/>
            <a:ext cx="352264" cy="4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95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3D015A-2DAD-9EC4-7921-4EC1740F97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96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F2497A-55A9-8D2A-FCA1-A88AE9741661}"/>
              </a:ext>
            </a:extLst>
          </p:cNvPr>
          <p:cNvSpPr/>
          <p:nvPr/>
        </p:nvSpPr>
        <p:spPr bwMode="white">
          <a:xfrm>
            <a:off x="8214310" y="5148427"/>
            <a:ext cx="1342414" cy="43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75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A64968-FC52-982D-4BD0-0844332BEB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793088" cy="4383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988673"/>
            <a:ext cx="2808312" cy="2824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2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1A253-2BA2-04A3-9CA2-D95B30F85E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77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BDC6F0E-1AEC-B4E1-CCD4-02A4396F00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68"/>
          <a:stretch/>
        </p:blipFill>
        <p:spPr>
          <a:xfrm>
            <a:off x="1343472" y="3933056"/>
            <a:ext cx="7560840" cy="98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874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C0C9DF-8668-8557-19C5-2205AB7D3C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44" y="900000"/>
            <a:ext cx="10612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C4454B-D24D-1D94-1769-0F8E2D76E805}"/>
              </a:ext>
            </a:extLst>
          </p:cNvPr>
          <p:cNvSpPr/>
          <p:nvPr/>
        </p:nvSpPr>
        <p:spPr bwMode="white">
          <a:xfrm>
            <a:off x="335361" y="1093170"/>
            <a:ext cx="3841586" cy="40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E88AA1-07F4-3DEC-C55C-2A90F87EFB3C}"/>
              </a:ext>
            </a:extLst>
          </p:cNvPr>
          <p:cNvSpPr/>
          <p:nvPr/>
        </p:nvSpPr>
        <p:spPr bwMode="white">
          <a:xfrm>
            <a:off x="4176947" y="1075609"/>
            <a:ext cx="1473485" cy="412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217C27-AFF5-D8E8-B875-5AB209D564A9}"/>
              </a:ext>
            </a:extLst>
          </p:cNvPr>
          <p:cNvSpPr/>
          <p:nvPr/>
        </p:nvSpPr>
        <p:spPr bwMode="white">
          <a:xfrm>
            <a:off x="335361" y="1883414"/>
            <a:ext cx="1666667" cy="40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B7A439-D9B8-4F50-42C6-69F8A5279EB5}"/>
              </a:ext>
            </a:extLst>
          </p:cNvPr>
          <p:cNvSpPr/>
          <p:nvPr/>
        </p:nvSpPr>
        <p:spPr bwMode="white">
          <a:xfrm>
            <a:off x="335361" y="2708781"/>
            <a:ext cx="5306301" cy="172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F1A0114-6118-4A6D-EA01-66D0C8B560E2}"/>
              </a:ext>
            </a:extLst>
          </p:cNvPr>
          <p:cNvSpPr/>
          <p:nvPr/>
        </p:nvSpPr>
        <p:spPr bwMode="white">
          <a:xfrm>
            <a:off x="335360" y="4824878"/>
            <a:ext cx="5315071" cy="43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A150DA1-BDF0-8AEB-A2E1-4D49081A32D9}"/>
              </a:ext>
            </a:extLst>
          </p:cNvPr>
          <p:cNvSpPr/>
          <p:nvPr/>
        </p:nvSpPr>
        <p:spPr bwMode="white">
          <a:xfrm>
            <a:off x="335361" y="5465853"/>
            <a:ext cx="3538875" cy="43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7F11B07-B0DE-E7ED-BFAC-8620A75E3B86}"/>
              </a:ext>
            </a:extLst>
          </p:cNvPr>
          <p:cNvSpPr/>
          <p:nvPr/>
        </p:nvSpPr>
        <p:spPr bwMode="white">
          <a:xfrm>
            <a:off x="3874236" y="5465853"/>
            <a:ext cx="6192688" cy="43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4F01A17-A10B-0BEA-6337-A67154F68D7F}"/>
              </a:ext>
            </a:extLst>
          </p:cNvPr>
          <p:cNvSpPr/>
          <p:nvPr/>
        </p:nvSpPr>
        <p:spPr bwMode="white">
          <a:xfrm>
            <a:off x="335361" y="6220975"/>
            <a:ext cx="1938334" cy="3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001" y="1034989"/>
            <a:ext cx="4293931" cy="428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21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  <p:bldP spid="17" grpId="0" animBg="1"/>
      <p:bldP spid="20" grpId="0" animBg="1"/>
      <p:bldP spid="21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DC4F0F-8BFE-E35B-8A44-DFD715F985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035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BB1160-6163-541A-1C91-5CCB872DDCD5}"/>
              </a:ext>
            </a:extLst>
          </p:cNvPr>
          <p:cNvSpPr/>
          <p:nvPr/>
        </p:nvSpPr>
        <p:spPr bwMode="white">
          <a:xfrm>
            <a:off x="2131156" y="3428557"/>
            <a:ext cx="1705547" cy="50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A40945-4614-EC0C-E5DC-612E080651E7}"/>
              </a:ext>
            </a:extLst>
          </p:cNvPr>
          <p:cNvSpPr/>
          <p:nvPr/>
        </p:nvSpPr>
        <p:spPr bwMode="white">
          <a:xfrm>
            <a:off x="6591118" y="3446814"/>
            <a:ext cx="1723788" cy="44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671822-EA8D-4CDF-66F6-3BB0EF8A356C}"/>
              </a:ext>
            </a:extLst>
          </p:cNvPr>
          <p:cNvSpPr/>
          <p:nvPr/>
        </p:nvSpPr>
        <p:spPr bwMode="white">
          <a:xfrm>
            <a:off x="3189143" y="5135562"/>
            <a:ext cx="1623462" cy="44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32EC2C-3FD5-5F40-F6B4-2CB073B97073}"/>
              </a:ext>
            </a:extLst>
          </p:cNvPr>
          <p:cNvSpPr/>
          <p:nvPr/>
        </p:nvSpPr>
        <p:spPr bwMode="white">
          <a:xfrm>
            <a:off x="7402850" y="5117305"/>
            <a:ext cx="1650824" cy="50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6EB531-D939-BA3C-756F-AE540EDB5B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"/>
          <a:stretch/>
        </p:blipFill>
        <p:spPr>
          <a:xfrm>
            <a:off x="407368" y="764704"/>
            <a:ext cx="8496944" cy="5028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6E3317B-35D9-DA21-4745-A9FAE9787D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8" r="28331" b="6324"/>
          <a:stretch/>
        </p:blipFill>
        <p:spPr>
          <a:xfrm>
            <a:off x="6419457" y="5100866"/>
            <a:ext cx="4789111" cy="171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126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B1710A-6FA7-E64E-04E8-0B78270DC1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80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214355-503B-9402-7B0F-A2E7CB495789}"/>
              </a:ext>
            </a:extLst>
          </p:cNvPr>
          <p:cNvSpPr/>
          <p:nvPr/>
        </p:nvSpPr>
        <p:spPr bwMode="white">
          <a:xfrm>
            <a:off x="9756657" y="2832923"/>
            <a:ext cx="1094876" cy="43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2C51FD-714F-E280-9582-06EBEA77D0B7}"/>
              </a:ext>
            </a:extLst>
          </p:cNvPr>
          <p:cNvSpPr/>
          <p:nvPr/>
        </p:nvSpPr>
        <p:spPr bwMode="white">
          <a:xfrm>
            <a:off x="1216624" y="3718450"/>
            <a:ext cx="552198" cy="42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4C171E-FBF8-21ED-5E90-0304A50E2434}"/>
              </a:ext>
            </a:extLst>
          </p:cNvPr>
          <p:cNvSpPr/>
          <p:nvPr/>
        </p:nvSpPr>
        <p:spPr bwMode="white">
          <a:xfrm>
            <a:off x="7043268" y="3718450"/>
            <a:ext cx="1637553" cy="43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97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DD355D-55C8-5D25-6604-ED1038B2B5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1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216E7B-6400-8B76-B1F0-E3676F5F1BAD}"/>
              </a:ext>
            </a:extLst>
          </p:cNvPr>
          <p:cNvSpPr/>
          <p:nvPr/>
        </p:nvSpPr>
        <p:spPr bwMode="white">
          <a:xfrm>
            <a:off x="6272094" y="3645024"/>
            <a:ext cx="176812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204B40-E905-5C3A-FE86-C908325A0C6D}"/>
              </a:ext>
            </a:extLst>
          </p:cNvPr>
          <p:cNvSpPr/>
          <p:nvPr/>
        </p:nvSpPr>
        <p:spPr bwMode="white">
          <a:xfrm>
            <a:off x="3568226" y="4581129"/>
            <a:ext cx="216773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60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1BF8B-0B9D-122A-15C4-8D37EBF006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99999"/>
            <a:ext cx="9180000" cy="583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835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C430B-F703-E7CC-7AB5-3E01080017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64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EB9BE5-9080-9B32-2B5A-22E543BE3AE0}"/>
              </a:ext>
            </a:extLst>
          </p:cNvPr>
          <p:cNvSpPr/>
          <p:nvPr/>
        </p:nvSpPr>
        <p:spPr bwMode="white">
          <a:xfrm>
            <a:off x="6662442" y="2235476"/>
            <a:ext cx="1123438" cy="53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1EE480-B38B-CCAC-155D-A053B6766BC3}"/>
              </a:ext>
            </a:extLst>
          </p:cNvPr>
          <p:cNvSpPr/>
          <p:nvPr/>
        </p:nvSpPr>
        <p:spPr bwMode="white">
          <a:xfrm>
            <a:off x="3575720" y="3717033"/>
            <a:ext cx="105882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31D494-00B2-B979-0032-3884D483BAA7}"/>
              </a:ext>
            </a:extLst>
          </p:cNvPr>
          <p:cNvSpPr/>
          <p:nvPr/>
        </p:nvSpPr>
        <p:spPr bwMode="white">
          <a:xfrm>
            <a:off x="9912424" y="3429000"/>
            <a:ext cx="792087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0203138-3B2A-C58D-7279-72589F00BED4}"/>
              </a:ext>
            </a:extLst>
          </p:cNvPr>
          <p:cNvSpPr/>
          <p:nvPr/>
        </p:nvSpPr>
        <p:spPr bwMode="white">
          <a:xfrm>
            <a:off x="7608168" y="4941168"/>
            <a:ext cx="304343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64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2C1DE-AF6C-7EA8-AD30-7C20066846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48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5F199B-26BC-464A-AEEB-7320688E56CE}"/>
              </a:ext>
            </a:extLst>
          </p:cNvPr>
          <p:cNvSpPr/>
          <p:nvPr/>
        </p:nvSpPr>
        <p:spPr bwMode="white">
          <a:xfrm>
            <a:off x="7168808" y="3931578"/>
            <a:ext cx="228886" cy="25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8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193ED6-2768-EAC5-07F7-33B6156C8A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8352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AD4081-8CA8-9996-7FF4-DAD8AE99402B}"/>
              </a:ext>
            </a:extLst>
          </p:cNvPr>
          <p:cNvSpPr/>
          <p:nvPr/>
        </p:nvSpPr>
        <p:spPr bwMode="white">
          <a:xfrm>
            <a:off x="10114314" y="2673685"/>
            <a:ext cx="411918" cy="38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1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A3D0EC-6696-2EE9-2DE7-19FB868E88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8690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6D5D65-8638-C759-D4B1-4B09B13CEF72}"/>
              </a:ext>
            </a:extLst>
          </p:cNvPr>
          <p:cNvSpPr/>
          <p:nvPr/>
        </p:nvSpPr>
        <p:spPr bwMode="white">
          <a:xfrm>
            <a:off x="896742" y="4000283"/>
            <a:ext cx="2479495" cy="37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3449" y="3904958"/>
            <a:ext cx="5624879" cy="275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20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BD2F5-1941-2D67-7A5C-99D5AE5C29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8280920" cy="445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DFE7C7-F7D0-A787-D83F-EBEEE7739437}"/>
              </a:ext>
            </a:extLst>
          </p:cNvPr>
          <p:cNvSpPr/>
          <p:nvPr/>
        </p:nvSpPr>
        <p:spPr bwMode="white">
          <a:xfrm>
            <a:off x="7752184" y="357301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B995A57-939A-7969-0B61-2D5F85602F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3" r="48968" b="6088"/>
          <a:stretch/>
        </p:blipFill>
        <p:spPr>
          <a:xfrm>
            <a:off x="8708030" y="1484784"/>
            <a:ext cx="3355214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963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1CC40-202B-24B0-E6FB-43AB7B995A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49257"/>
            <a:ext cx="9001000" cy="345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F60AAC-6D58-E33E-9F6C-81E12EFF2826}"/>
              </a:ext>
            </a:extLst>
          </p:cNvPr>
          <p:cNvSpPr/>
          <p:nvPr/>
        </p:nvSpPr>
        <p:spPr bwMode="white">
          <a:xfrm>
            <a:off x="8328248" y="2779188"/>
            <a:ext cx="576064" cy="51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B995A57-939A-7969-0B61-2D5F85602F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75" t="10153" r="6911" b="6088"/>
          <a:stretch/>
        </p:blipFill>
        <p:spPr>
          <a:xfrm>
            <a:off x="9318277" y="985968"/>
            <a:ext cx="2867423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215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2F210-8363-6E90-5812-ABB8613E38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09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057AA4-D512-A89A-6C39-BA43EBF458AB}"/>
              </a:ext>
            </a:extLst>
          </p:cNvPr>
          <p:cNvSpPr/>
          <p:nvPr/>
        </p:nvSpPr>
        <p:spPr bwMode="white">
          <a:xfrm>
            <a:off x="3647729" y="2871298"/>
            <a:ext cx="1177226" cy="51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5D155D-B7F1-A907-FD24-324B57671FBA}"/>
              </a:ext>
            </a:extLst>
          </p:cNvPr>
          <p:cNvSpPr/>
          <p:nvPr/>
        </p:nvSpPr>
        <p:spPr bwMode="white">
          <a:xfrm>
            <a:off x="9699533" y="2861775"/>
            <a:ext cx="1028231" cy="47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46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2023-11-18T07:23:01Z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