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90862"/>
            <a:ext cx="6315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40BA1-F5CF-E9FC-D422-A40DFE379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72B15-FFCA-689F-BCE2-EC1B323B7055}"/>
              </a:ext>
            </a:extLst>
          </p:cNvPr>
          <p:cNvSpPr/>
          <p:nvPr/>
        </p:nvSpPr>
        <p:spPr bwMode="white">
          <a:xfrm>
            <a:off x="2140128" y="2780928"/>
            <a:ext cx="3379808" cy="57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4A621F-B1C3-96DF-34E8-4F7DEE36DDAB}"/>
              </a:ext>
            </a:extLst>
          </p:cNvPr>
          <p:cNvSpPr/>
          <p:nvPr/>
        </p:nvSpPr>
        <p:spPr bwMode="white">
          <a:xfrm>
            <a:off x="2121087" y="3751595"/>
            <a:ext cx="2342082" cy="41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E9735B-56CB-8411-AF6E-45271ED6AB1C}"/>
              </a:ext>
            </a:extLst>
          </p:cNvPr>
          <p:cNvSpPr/>
          <p:nvPr/>
        </p:nvSpPr>
        <p:spPr bwMode="white">
          <a:xfrm>
            <a:off x="6357781" y="3703909"/>
            <a:ext cx="561719" cy="4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4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17AED-DA28-7E22-48F1-6CC0AB144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1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031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CAF86-26EF-F920-5953-EA3151A76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3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957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845D1-059C-FC0E-1B97-69C9A8B8D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DE540-7E41-8A96-0111-892F2C2F7EE4}"/>
              </a:ext>
            </a:extLst>
          </p:cNvPr>
          <p:cNvSpPr/>
          <p:nvPr/>
        </p:nvSpPr>
        <p:spPr bwMode="white">
          <a:xfrm>
            <a:off x="335360" y="1004895"/>
            <a:ext cx="11089232" cy="12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B485BA-6988-F734-A2D5-75BAB7407328}"/>
              </a:ext>
            </a:extLst>
          </p:cNvPr>
          <p:cNvSpPr/>
          <p:nvPr/>
        </p:nvSpPr>
        <p:spPr bwMode="white">
          <a:xfrm>
            <a:off x="335360" y="2636912"/>
            <a:ext cx="1087320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0DD0EFB-E329-61ED-864D-7C23E0EF38A7}"/>
              </a:ext>
            </a:extLst>
          </p:cNvPr>
          <p:cNvSpPr/>
          <p:nvPr/>
        </p:nvSpPr>
        <p:spPr bwMode="white">
          <a:xfrm>
            <a:off x="335360" y="4294813"/>
            <a:ext cx="10873208" cy="131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1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3B092-CACD-F929-3C69-EAF38F1A0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8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C0741-659C-F112-9C0C-DA0833CD31FD}"/>
              </a:ext>
            </a:extLst>
          </p:cNvPr>
          <p:cNvSpPr/>
          <p:nvPr/>
        </p:nvSpPr>
        <p:spPr bwMode="white">
          <a:xfrm>
            <a:off x="9912424" y="2780929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9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49835-9539-88AB-5721-A8935C007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46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1A3DDD-AE40-0579-68B7-FEC0972B8BF9}"/>
              </a:ext>
            </a:extLst>
          </p:cNvPr>
          <p:cNvSpPr/>
          <p:nvPr/>
        </p:nvSpPr>
        <p:spPr bwMode="white">
          <a:xfrm>
            <a:off x="10759572" y="5068421"/>
            <a:ext cx="350440" cy="4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7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D4C90-6739-EA4F-D1F0-8774AA246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28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44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2F637-68F6-EB67-A99F-6646338EB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63C91-04F5-10B9-9FA2-1A3367A56BD1}"/>
              </a:ext>
            </a:extLst>
          </p:cNvPr>
          <p:cNvSpPr/>
          <p:nvPr/>
        </p:nvSpPr>
        <p:spPr bwMode="white">
          <a:xfrm>
            <a:off x="9908987" y="1052600"/>
            <a:ext cx="390346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93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3B5BF-40F7-1D13-DACF-DD52B7E33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3C819-22FD-B417-4364-DF68B2768D9C}"/>
              </a:ext>
            </a:extLst>
          </p:cNvPr>
          <p:cNvSpPr/>
          <p:nvPr/>
        </p:nvSpPr>
        <p:spPr bwMode="white">
          <a:xfrm>
            <a:off x="1816424" y="4509120"/>
            <a:ext cx="2983431" cy="60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79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6FC3D-6E70-FE35-EF90-E427985CC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1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C0853-515F-E928-8492-D0F2987F39E2}"/>
              </a:ext>
            </a:extLst>
          </p:cNvPr>
          <p:cNvSpPr/>
          <p:nvPr/>
        </p:nvSpPr>
        <p:spPr bwMode="white">
          <a:xfrm>
            <a:off x="8566574" y="3681526"/>
            <a:ext cx="799735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91CAB-6F5D-07EB-073B-C5B863F70B0A}"/>
              </a:ext>
            </a:extLst>
          </p:cNvPr>
          <p:cNvSpPr/>
          <p:nvPr/>
        </p:nvSpPr>
        <p:spPr bwMode="white">
          <a:xfrm>
            <a:off x="7536160" y="4509121"/>
            <a:ext cx="93610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33670-E36B-7E58-5630-C2793F59E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57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FB3317-E234-7599-238E-794A592F9FB7}"/>
              </a:ext>
            </a:extLst>
          </p:cNvPr>
          <p:cNvSpPr/>
          <p:nvPr/>
        </p:nvSpPr>
        <p:spPr bwMode="white">
          <a:xfrm>
            <a:off x="4518825" y="2638867"/>
            <a:ext cx="2245906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5FED79-09C7-9045-30DA-8293D9413C72}"/>
              </a:ext>
            </a:extLst>
          </p:cNvPr>
          <p:cNvSpPr/>
          <p:nvPr/>
        </p:nvSpPr>
        <p:spPr bwMode="white">
          <a:xfrm>
            <a:off x="9608339" y="4305283"/>
            <a:ext cx="1122953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96BF75-CAB3-5520-468C-680E559C2071}"/>
              </a:ext>
            </a:extLst>
          </p:cNvPr>
          <p:cNvSpPr/>
          <p:nvPr/>
        </p:nvSpPr>
        <p:spPr bwMode="white">
          <a:xfrm>
            <a:off x="4826732" y="5899245"/>
            <a:ext cx="1077672" cy="51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0648D-3A7C-4A63-1B96-20E6D830C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9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09BF1-B233-E2B4-790F-863719A6CF5E}"/>
              </a:ext>
            </a:extLst>
          </p:cNvPr>
          <p:cNvSpPr/>
          <p:nvPr/>
        </p:nvSpPr>
        <p:spPr bwMode="white">
          <a:xfrm>
            <a:off x="335360" y="980729"/>
            <a:ext cx="94330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70A3DD-18D9-9F38-0F1B-5F23AAF7A29E}"/>
              </a:ext>
            </a:extLst>
          </p:cNvPr>
          <p:cNvSpPr/>
          <p:nvPr/>
        </p:nvSpPr>
        <p:spPr bwMode="white">
          <a:xfrm>
            <a:off x="335360" y="2636269"/>
            <a:ext cx="5904656" cy="4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ED1C3F-645D-9113-AA8F-DA47BE88854E}"/>
              </a:ext>
            </a:extLst>
          </p:cNvPr>
          <p:cNvSpPr/>
          <p:nvPr/>
        </p:nvSpPr>
        <p:spPr bwMode="white">
          <a:xfrm>
            <a:off x="335360" y="3437624"/>
            <a:ext cx="2275438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719570-5AD8-C3C9-9E08-0169C2500B6A}"/>
              </a:ext>
            </a:extLst>
          </p:cNvPr>
          <p:cNvSpPr/>
          <p:nvPr/>
        </p:nvSpPr>
        <p:spPr bwMode="white">
          <a:xfrm>
            <a:off x="459128" y="4286678"/>
            <a:ext cx="3417917" cy="43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6934FA-382A-D797-DEAC-BB35A4554B7A}"/>
              </a:ext>
            </a:extLst>
          </p:cNvPr>
          <p:cNvSpPr/>
          <p:nvPr/>
        </p:nvSpPr>
        <p:spPr bwMode="white">
          <a:xfrm>
            <a:off x="335360" y="5068953"/>
            <a:ext cx="2880320" cy="5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2E2FC-97C1-E4F9-D110-9413D2471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10481" cy="346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BF98EE-A31B-7863-4E91-13FFBCE990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29" b="9280"/>
          <a:stretch/>
        </p:blipFill>
        <p:spPr>
          <a:xfrm>
            <a:off x="1703512" y="4653136"/>
            <a:ext cx="7920880" cy="13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6CDEB47-4E04-576B-F776-E30BD4EAE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36" r="7414" b="53593"/>
          <a:stretch/>
        </p:blipFill>
        <p:spPr>
          <a:xfrm>
            <a:off x="9784327" y="2092492"/>
            <a:ext cx="1872208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198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DEB47-4E04-576B-F776-E30BD4EAE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9" y="900000"/>
            <a:ext cx="759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A409C-8FB2-1ABB-F79B-4BFB9BFE524E}"/>
              </a:ext>
            </a:extLst>
          </p:cNvPr>
          <p:cNvSpPr/>
          <p:nvPr/>
        </p:nvSpPr>
        <p:spPr bwMode="white">
          <a:xfrm>
            <a:off x="335360" y="1031908"/>
            <a:ext cx="2736304" cy="28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749699-3614-60F8-DD67-510F1E4593D8}"/>
              </a:ext>
            </a:extLst>
          </p:cNvPr>
          <p:cNvSpPr/>
          <p:nvPr/>
        </p:nvSpPr>
        <p:spPr bwMode="white">
          <a:xfrm>
            <a:off x="429516" y="1603511"/>
            <a:ext cx="2642147" cy="27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5B31BE-1DDE-4C98-8EF3-75793FB891CF}"/>
              </a:ext>
            </a:extLst>
          </p:cNvPr>
          <p:cNvSpPr/>
          <p:nvPr/>
        </p:nvSpPr>
        <p:spPr bwMode="white">
          <a:xfrm>
            <a:off x="429517" y="2162551"/>
            <a:ext cx="2592443" cy="28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0DCF63-08AA-F690-BB17-F9C3D055D052}"/>
              </a:ext>
            </a:extLst>
          </p:cNvPr>
          <p:cNvSpPr/>
          <p:nvPr/>
        </p:nvSpPr>
        <p:spPr bwMode="white">
          <a:xfrm>
            <a:off x="429517" y="2690185"/>
            <a:ext cx="4946403" cy="38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54EDE19-38AC-40D6-B002-D4E9CC419F6C}"/>
              </a:ext>
            </a:extLst>
          </p:cNvPr>
          <p:cNvSpPr/>
          <p:nvPr/>
        </p:nvSpPr>
        <p:spPr bwMode="white">
          <a:xfrm>
            <a:off x="423240" y="3268069"/>
            <a:ext cx="2792440" cy="30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03764DE-7C99-BC85-1EFD-0DD377DD3510}"/>
              </a:ext>
            </a:extLst>
          </p:cNvPr>
          <p:cNvSpPr/>
          <p:nvPr/>
        </p:nvSpPr>
        <p:spPr bwMode="white">
          <a:xfrm>
            <a:off x="335360" y="3764296"/>
            <a:ext cx="2520280" cy="36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F53D86B-01E8-1329-800A-A5B9B5D4FAAC}"/>
              </a:ext>
            </a:extLst>
          </p:cNvPr>
          <p:cNvSpPr/>
          <p:nvPr/>
        </p:nvSpPr>
        <p:spPr bwMode="white">
          <a:xfrm>
            <a:off x="429517" y="4342181"/>
            <a:ext cx="2066083" cy="62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7893315-6ECF-6D09-9767-C3960C4A4EF3}"/>
              </a:ext>
            </a:extLst>
          </p:cNvPr>
          <p:cNvSpPr/>
          <p:nvPr/>
        </p:nvSpPr>
        <p:spPr bwMode="white">
          <a:xfrm>
            <a:off x="335360" y="5183880"/>
            <a:ext cx="4320480" cy="76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79EFAF6-98D3-E7F3-197C-50722F2A4430}"/>
              </a:ext>
            </a:extLst>
          </p:cNvPr>
          <p:cNvSpPr/>
          <p:nvPr/>
        </p:nvSpPr>
        <p:spPr bwMode="white">
          <a:xfrm>
            <a:off x="4655840" y="5229200"/>
            <a:ext cx="2609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84720300-8958-621E-D2E8-0FD5B5427A75}"/>
              </a:ext>
            </a:extLst>
          </p:cNvPr>
          <p:cNvSpPr/>
          <p:nvPr/>
        </p:nvSpPr>
        <p:spPr bwMode="white">
          <a:xfrm>
            <a:off x="335360" y="6157491"/>
            <a:ext cx="504056" cy="28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4720300-8958-621E-D2E8-0FD5B5427A75}"/>
              </a:ext>
            </a:extLst>
          </p:cNvPr>
          <p:cNvSpPr/>
          <p:nvPr/>
        </p:nvSpPr>
        <p:spPr bwMode="white">
          <a:xfrm>
            <a:off x="839846" y="6157491"/>
            <a:ext cx="4032017" cy="28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6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9" grpId="0" animBg="1"/>
      <p:bldP spid="26" grpId="0" animBg="1"/>
      <p:bldP spid="29" grpId="0" animBg="1"/>
      <p:bldP spid="34" grpId="0" animBg="1"/>
      <p:bldP spid="38" grpId="0" animBg="1"/>
      <p:bldP spid="47" grpId="0" animBg="1"/>
      <p:bldP spid="50" grpId="0" animBg="1"/>
      <p:bldP spid="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214FB-E89F-7FF3-DAB7-272D96294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9360"/>
            <a:ext cx="8053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6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E4D95-3362-D9B2-16CC-DD042E3A87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80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93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BD146-9434-D870-B488-DFD06ACC70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79" y="900000"/>
            <a:ext cx="995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0D314-BFC7-15AD-371F-F06B875B5A70}"/>
              </a:ext>
            </a:extLst>
          </p:cNvPr>
          <p:cNvSpPr/>
          <p:nvPr/>
        </p:nvSpPr>
        <p:spPr bwMode="white">
          <a:xfrm>
            <a:off x="335360" y="1221373"/>
            <a:ext cx="5904656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9E6FE9-0790-3D50-77BD-161934F373B4}"/>
              </a:ext>
            </a:extLst>
          </p:cNvPr>
          <p:cNvSpPr/>
          <p:nvPr/>
        </p:nvSpPr>
        <p:spPr bwMode="white">
          <a:xfrm>
            <a:off x="335360" y="1921802"/>
            <a:ext cx="5400600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B5C5B5-4B35-DB14-91E5-905F276F0500}"/>
              </a:ext>
            </a:extLst>
          </p:cNvPr>
          <p:cNvSpPr/>
          <p:nvPr/>
        </p:nvSpPr>
        <p:spPr bwMode="white">
          <a:xfrm>
            <a:off x="335360" y="2646952"/>
            <a:ext cx="8208912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6280D2-369F-DE99-3AB5-DA5432CACB9C}"/>
              </a:ext>
            </a:extLst>
          </p:cNvPr>
          <p:cNvSpPr/>
          <p:nvPr/>
        </p:nvSpPr>
        <p:spPr bwMode="white">
          <a:xfrm>
            <a:off x="335360" y="3388583"/>
            <a:ext cx="8352928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82B6CB-B110-F34E-4D8C-F0F1CB37BF56}"/>
              </a:ext>
            </a:extLst>
          </p:cNvPr>
          <p:cNvSpPr/>
          <p:nvPr/>
        </p:nvSpPr>
        <p:spPr bwMode="white">
          <a:xfrm>
            <a:off x="442345" y="4105493"/>
            <a:ext cx="6589759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729619-E4AB-D08D-14EE-698E7FFA65FD}"/>
              </a:ext>
            </a:extLst>
          </p:cNvPr>
          <p:cNvSpPr/>
          <p:nvPr/>
        </p:nvSpPr>
        <p:spPr bwMode="white">
          <a:xfrm>
            <a:off x="335360" y="4772960"/>
            <a:ext cx="8928992" cy="43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4B7609E-62D8-4E50-35A9-179D155A6B14}"/>
              </a:ext>
            </a:extLst>
          </p:cNvPr>
          <p:cNvSpPr/>
          <p:nvPr/>
        </p:nvSpPr>
        <p:spPr bwMode="white">
          <a:xfrm>
            <a:off x="335360" y="5498111"/>
            <a:ext cx="9145016" cy="116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6" grpId="0" animBg="1"/>
      <p:bldP spid="19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00936-187B-BE22-D64B-BCA6418CE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0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9DC7E-12D3-B8C2-ED61-F7959B9AF042}"/>
              </a:ext>
            </a:extLst>
          </p:cNvPr>
          <p:cNvSpPr/>
          <p:nvPr/>
        </p:nvSpPr>
        <p:spPr bwMode="white">
          <a:xfrm>
            <a:off x="10167605" y="3614790"/>
            <a:ext cx="330401" cy="37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B0C80-E620-83B1-4844-2A389D41E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80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2BB75-D1D8-A680-D88C-051B0B292D20}"/>
              </a:ext>
            </a:extLst>
          </p:cNvPr>
          <p:cNvSpPr/>
          <p:nvPr/>
        </p:nvSpPr>
        <p:spPr bwMode="white">
          <a:xfrm>
            <a:off x="10182192" y="1035000"/>
            <a:ext cx="368690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3FB56A-AFE2-782F-3D46-118A0FD70E98}"/>
              </a:ext>
            </a:extLst>
          </p:cNvPr>
          <p:cNvSpPr/>
          <p:nvPr/>
        </p:nvSpPr>
        <p:spPr bwMode="white">
          <a:xfrm>
            <a:off x="10182192" y="5175000"/>
            <a:ext cx="359699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71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7D448-6EAC-B0A4-B249-E5C9F49A4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71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3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D4A99-3880-26CF-A098-63D83E31F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3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D3073-214E-CAB0-AD48-F0C36AA035A7}"/>
              </a:ext>
            </a:extLst>
          </p:cNvPr>
          <p:cNvSpPr/>
          <p:nvPr/>
        </p:nvSpPr>
        <p:spPr bwMode="white">
          <a:xfrm>
            <a:off x="335360" y="976255"/>
            <a:ext cx="5040560" cy="5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C66166-9C41-AB4F-D6D6-8D31DFE625D2}"/>
              </a:ext>
            </a:extLst>
          </p:cNvPr>
          <p:cNvSpPr/>
          <p:nvPr/>
        </p:nvSpPr>
        <p:spPr bwMode="white">
          <a:xfrm>
            <a:off x="335360" y="1862739"/>
            <a:ext cx="8928992" cy="5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F0CF626-F573-3C58-6ADC-C7CF1C65026B}"/>
              </a:ext>
            </a:extLst>
          </p:cNvPr>
          <p:cNvSpPr/>
          <p:nvPr/>
        </p:nvSpPr>
        <p:spPr bwMode="white">
          <a:xfrm>
            <a:off x="335360" y="2636912"/>
            <a:ext cx="78488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3F5CC9C-BE14-DF35-1A8E-C14A38EF3A11}"/>
              </a:ext>
            </a:extLst>
          </p:cNvPr>
          <p:cNvSpPr/>
          <p:nvPr/>
        </p:nvSpPr>
        <p:spPr bwMode="white">
          <a:xfrm>
            <a:off x="335360" y="4005065"/>
            <a:ext cx="9721080" cy="103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1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63F4B-DF57-0106-382F-2B5532636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0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C2EE2-2164-7A14-C54C-F4327A08EA39}"/>
              </a:ext>
            </a:extLst>
          </p:cNvPr>
          <p:cNvSpPr/>
          <p:nvPr/>
        </p:nvSpPr>
        <p:spPr bwMode="white">
          <a:xfrm>
            <a:off x="10794409" y="4759280"/>
            <a:ext cx="390346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0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D14B0-CCD7-3C70-BB9F-5597172C5E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6781"/>
            <a:ext cx="11520000" cy="473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26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21B5B-6ABC-D9C3-97AE-D6D2C3B487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28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D26A7-CAB7-9A6E-9439-0B4D0A015FF5}"/>
              </a:ext>
            </a:extLst>
          </p:cNvPr>
          <p:cNvSpPr/>
          <p:nvPr/>
        </p:nvSpPr>
        <p:spPr bwMode="white">
          <a:xfrm>
            <a:off x="10851533" y="3852089"/>
            <a:ext cx="818776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F97CC-F114-DCA5-6689-F2210DB117F5}"/>
              </a:ext>
            </a:extLst>
          </p:cNvPr>
          <p:cNvSpPr/>
          <p:nvPr/>
        </p:nvSpPr>
        <p:spPr bwMode="white">
          <a:xfrm>
            <a:off x="959566" y="4642487"/>
            <a:ext cx="2065983" cy="41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9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2023-11-18T09:59:44Z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