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6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94" autoAdjust="0"/>
  </p:normalViewPr>
  <p:slideViewPr>
    <p:cSldViewPr showGuides="1">
      <p:cViewPr varScale="1">
        <p:scale>
          <a:sx n="114" d="100"/>
          <a:sy n="114" d="100"/>
        </p:scale>
        <p:origin x="27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2014366"/>
            <a:ext cx="11377265" cy="2829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93887-47AD-9FE0-61FA-0D178F5C0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2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64DBE-B723-3D44-49BD-033974567632}"/>
              </a:ext>
            </a:extLst>
          </p:cNvPr>
          <p:cNvSpPr/>
          <p:nvPr/>
        </p:nvSpPr>
        <p:spPr bwMode="white">
          <a:xfrm>
            <a:off x="10737285" y="4037459"/>
            <a:ext cx="447471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04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C5E5A-A12B-B425-EFAE-B7FD95C3DD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7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875EE5-A8D1-985A-9EE8-CD5CC87B9E49}"/>
              </a:ext>
            </a:extLst>
          </p:cNvPr>
          <p:cNvSpPr/>
          <p:nvPr/>
        </p:nvSpPr>
        <p:spPr bwMode="white">
          <a:xfrm>
            <a:off x="10794409" y="3747819"/>
            <a:ext cx="380826" cy="4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72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146E3-E76B-5C93-5001-F4FE3DE65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9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6D9AF-2834-27E1-B693-C78BAFE16856}"/>
              </a:ext>
            </a:extLst>
          </p:cNvPr>
          <p:cNvSpPr/>
          <p:nvPr/>
        </p:nvSpPr>
        <p:spPr bwMode="white">
          <a:xfrm>
            <a:off x="10746806" y="1033418"/>
            <a:ext cx="390347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DA22F-F760-9955-E603-27400AF19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3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E0F72-58AD-E582-6D12-224D629963B9}"/>
              </a:ext>
            </a:extLst>
          </p:cNvPr>
          <p:cNvSpPr/>
          <p:nvPr/>
        </p:nvSpPr>
        <p:spPr bwMode="white">
          <a:xfrm>
            <a:off x="10746806" y="2995513"/>
            <a:ext cx="390347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6E8B0-B56F-8E4D-8BB9-452CF1EE4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7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C9ADE3-ED62-A840-B665-E794B62A77A0}"/>
              </a:ext>
            </a:extLst>
          </p:cNvPr>
          <p:cNvSpPr/>
          <p:nvPr/>
        </p:nvSpPr>
        <p:spPr bwMode="white">
          <a:xfrm>
            <a:off x="6384032" y="2090734"/>
            <a:ext cx="906773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593B22-858B-5017-57B0-73C93D8EDAB4}"/>
              </a:ext>
            </a:extLst>
          </p:cNvPr>
          <p:cNvSpPr/>
          <p:nvPr/>
        </p:nvSpPr>
        <p:spPr bwMode="white">
          <a:xfrm>
            <a:off x="5262905" y="2996953"/>
            <a:ext cx="2129239" cy="56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3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3D22B-61F8-4AEF-8633-3FC3EE9FC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9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5A1FD-0CF9-8D6F-2636-10B0047178B2}"/>
              </a:ext>
            </a:extLst>
          </p:cNvPr>
          <p:cNvSpPr/>
          <p:nvPr/>
        </p:nvSpPr>
        <p:spPr bwMode="white">
          <a:xfrm>
            <a:off x="1254776" y="3944975"/>
            <a:ext cx="5338676" cy="135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9FE04F-94F4-C5A8-4DC5-BE01DD49AC5A}"/>
              </a:ext>
            </a:extLst>
          </p:cNvPr>
          <p:cNvSpPr/>
          <p:nvPr/>
        </p:nvSpPr>
        <p:spPr bwMode="white">
          <a:xfrm>
            <a:off x="6593452" y="4077072"/>
            <a:ext cx="274290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B3A66E-528A-932B-BDE9-A522F563A98D}"/>
              </a:ext>
            </a:extLst>
          </p:cNvPr>
          <p:cNvSpPr/>
          <p:nvPr/>
        </p:nvSpPr>
        <p:spPr bwMode="white">
          <a:xfrm>
            <a:off x="1254776" y="5661248"/>
            <a:ext cx="3295479" cy="97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071C8-1739-3281-248E-CB5DF95490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0"/>
          <a:stretch/>
        </p:blipFill>
        <p:spPr>
          <a:xfrm>
            <a:off x="407368" y="899999"/>
            <a:ext cx="11520000" cy="555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29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D3275-7AA4-58A5-FCA2-BEE8FFADB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088000" cy="164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3FBB11-5990-6326-FFD9-5B71C0095B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24" y="2548781"/>
            <a:ext cx="11088000" cy="424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E49752-47FF-A9B4-2C88-14FA058E02E7}"/>
              </a:ext>
            </a:extLst>
          </p:cNvPr>
          <p:cNvSpPr/>
          <p:nvPr/>
        </p:nvSpPr>
        <p:spPr bwMode="white">
          <a:xfrm>
            <a:off x="407368" y="5445224"/>
            <a:ext cx="6912768" cy="4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49752-47FF-A9B4-2C88-14FA058E02E7}"/>
              </a:ext>
            </a:extLst>
          </p:cNvPr>
          <p:cNvSpPr/>
          <p:nvPr/>
        </p:nvSpPr>
        <p:spPr bwMode="white">
          <a:xfrm>
            <a:off x="407368" y="6327553"/>
            <a:ext cx="6192688" cy="4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4D969-90A9-5492-D942-CAD70B3E9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9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322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729C4-E36A-9955-142D-21240E3647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"/>
          <a:stretch/>
        </p:blipFill>
        <p:spPr>
          <a:xfrm>
            <a:off x="372913" y="980728"/>
            <a:ext cx="11520000" cy="55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7C440-1157-57B8-1CF2-C974EC6F4F90}"/>
              </a:ext>
            </a:extLst>
          </p:cNvPr>
          <p:cNvSpPr/>
          <p:nvPr/>
        </p:nvSpPr>
        <p:spPr bwMode="white">
          <a:xfrm>
            <a:off x="335360" y="1041039"/>
            <a:ext cx="5976664" cy="5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96D7CE-1B82-0380-1D76-AD0E3187F212}"/>
              </a:ext>
            </a:extLst>
          </p:cNvPr>
          <p:cNvSpPr/>
          <p:nvPr/>
        </p:nvSpPr>
        <p:spPr bwMode="white">
          <a:xfrm>
            <a:off x="372912" y="1924301"/>
            <a:ext cx="7955335" cy="5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15EFC1-49AA-D8F8-565D-912ADB1E0F33}"/>
              </a:ext>
            </a:extLst>
          </p:cNvPr>
          <p:cNvSpPr/>
          <p:nvPr/>
        </p:nvSpPr>
        <p:spPr bwMode="white">
          <a:xfrm>
            <a:off x="335360" y="2807564"/>
            <a:ext cx="2592288" cy="49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04C4CC-978F-189A-1A55-3020E4D92BC4}"/>
              </a:ext>
            </a:extLst>
          </p:cNvPr>
          <p:cNvSpPr/>
          <p:nvPr/>
        </p:nvSpPr>
        <p:spPr bwMode="white">
          <a:xfrm>
            <a:off x="335360" y="3747206"/>
            <a:ext cx="2880320" cy="4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83379C-E899-370E-A048-32B97BFF9A36}"/>
              </a:ext>
            </a:extLst>
          </p:cNvPr>
          <p:cNvSpPr/>
          <p:nvPr/>
        </p:nvSpPr>
        <p:spPr bwMode="white">
          <a:xfrm>
            <a:off x="335360" y="4611674"/>
            <a:ext cx="5832648" cy="54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75F334E-3ED3-F4DE-4F0E-13C4C0B6F74E}"/>
              </a:ext>
            </a:extLst>
          </p:cNvPr>
          <p:cNvSpPr/>
          <p:nvPr/>
        </p:nvSpPr>
        <p:spPr bwMode="white">
          <a:xfrm>
            <a:off x="335360" y="5551318"/>
            <a:ext cx="5184576" cy="10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0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5" grpId="0" animBg="1"/>
      <p:bldP spid="17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F1E97-DA1F-B619-28DD-2A4113F19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5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184543-BD7F-471B-36BC-E089EEC5132E}"/>
              </a:ext>
            </a:extLst>
          </p:cNvPr>
          <p:cNvSpPr/>
          <p:nvPr/>
        </p:nvSpPr>
        <p:spPr bwMode="white">
          <a:xfrm>
            <a:off x="3720558" y="2708920"/>
            <a:ext cx="6479898" cy="6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2EB899-2DC5-8D42-6912-897B620AEA28}"/>
              </a:ext>
            </a:extLst>
          </p:cNvPr>
          <p:cNvSpPr/>
          <p:nvPr/>
        </p:nvSpPr>
        <p:spPr bwMode="white">
          <a:xfrm>
            <a:off x="8452326" y="3746946"/>
            <a:ext cx="2256396" cy="5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9BC9B-53A8-211C-73FF-5F4A52007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9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6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CC400-41B0-C7B8-817B-846CE8FB2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90CA3-D58C-7BA5-C717-957E86DF3A09}"/>
              </a:ext>
            </a:extLst>
          </p:cNvPr>
          <p:cNvSpPr/>
          <p:nvPr/>
        </p:nvSpPr>
        <p:spPr bwMode="white">
          <a:xfrm>
            <a:off x="681916" y="1261948"/>
            <a:ext cx="6854243" cy="52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F22B97-AD00-72B6-13C0-4D6F444582CD}"/>
              </a:ext>
            </a:extLst>
          </p:cNvPr>
          <p:cNvSpPr/>
          <p:nvPr/>
        </p:nvSpPr>
        <p:spPr bwMode="white">
          <a:xfrm>
            <a:off x="720000" y="2150388"/>
            <a:ext cx="6888168" cy="54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1F5417-62AD-3243-199A-7892A4669071}"/>
              </a:ext>
            </a:extLst>
          </p:cNvPr>
          <p:cNvSpPr/>
          <p:nvPr/>
        </p:nvSpPr>
        <p:spPr bwMode="white">
          <a:xfrm>
            <a:off x="681917" y="3005009"/>
            <a:ext cx="7646331" cy="5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439D1A-3BEF-D645-3F31-9B6047FA74D1}"/>
              </a:ext>
            </a:extLst>
          </p:cNvPr>
          <p:cNvSpPr/>
          <p:nvPr/>
        </p:nvSpPr>
        <p:spPr bwMode="white">
          <a:xfrm>
            <a:off x="805685" y="4052752"/>
            <a:ext cx="2894281" cy="1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5C48D4-5F27-8458-C5A9-E980FCAD114B}"/>
              </a:ext>
            </a:extLst>
          </p:cNvPr>
          <p:cNvSpPr/>
          <p:nvPr/>
        </p:nvSpPr>
        <p:spPr bwMode="white">
          <a:xfrm>
            <a:off x="3699966" y="4052752"/>
            <a:ext cx="3188122" cy="1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0026680-409B-39AE-0CB6-DDAC16B0BAC0}"/>
              </a:ext>
            </a:extLst>
          </p:cNvPr>
          <p:cNvSpPr/>
          <p:nvPr/>
        </p:nvSpPr>
        <p:spPr bwMode="white">
          <a:xfrm>
            <a:off x="805684" y="5733256"/>
            <a:ext cx="442621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6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6" grpId="0" animBg="1"/>
      <p:bldP spid="17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1A2D4-7DD7-9026-A723-D00F7763E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66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541A62-A9EE-BC29-1705-3C91445BAB8A}"/>
              </a:ext>
            </a:extLst>
          </p:cNvPr>
          <p:cNvSpPr/>
          <p:nvPr/>
        </p:nvSpPr>
        <p:spPr bwMode="white">
          <a:xfrm>
            <a:off x="9540799" y="3641255"/>
            <a:ext cx="394913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4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EB16A-BF79-997B-3379-F0A4A198A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5"/>
          <a:stretch/>
        </p:blipFill>
        <p:spPr>
          <a:xfrm>
            <a:off x="407368" y="900001"/>
            <a:ext cx="11520000" cy="540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151F9-DB03-5ADA-3AA4-19C1F5325473}"/>
              </a:ext>
            </a:extLst>
          </p:cNvPr>
          <p:cNvSpPr/>
          <p:nvPr/>
        </p:nvSpPr>
        <p:spPr bwMode="white">
          <a:xfrm>
            <a:off x="10727764" y="2072898"/>
            <a:ext cx="437950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B3C5DD-5FE4-2D08-84AC-36FAA07DD94D}"/>
              </a:ext>
            </a:extLst>
          </p:cNvPr>
          <p:cNvSpPr/>
          <p:nvPr/>
        </p:nvSpPr>
        <p:spPr bwMode="white">
          <a:xfrm>
            <a:off x="4234673" y="5658345"/>
            <a:ext cx="799735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7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754729"/>
            <a:ext cx="10036800" cy="5905271"/>
            <a:chOff x="720000" y="754729"/>
            <a:chExt cx="10036800" cy="590527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AF860D6-98FB-C3D9-8FFE-8115385ECA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035233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13" name="img_16777215">
              <a:extLst>
                <a:ext uri="{FF2B5EF4-FFF2-40B4-BE49-F238E27FC236}">
                  <a16:creationId xmlns:a16="http://schemas.microsoft.com/office/drawing/2014/main" id="{96FEB16A-BF79-997B-3379-F0A4A198A7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062"/>
            <a:stretch/>
          </p:blipFill>
          <p:spPr>
            <a:xfrm>
              <a:off x="720000" y="754729"/>
              <a:ext cx="10036800" cy="14647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B932DC-DAD4-5661-A743-EC75F3348A0B}"/>
              </a:ext>
            </a:extLst>
          </p:cNvPr>
          <p:cNvSpPr/>
          <p:nvPr/>
        </p:nvSpPr>
        <p:spPr bwMode="white">
          <a:xfrm>
            <a:off x="1199456" y="4941168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B932DC-DAD4-5661-A743-EC75F3348A0B}"/>
              </a:ext>
            </a:extLst>
          </p:cNvPr>
          <p:cNvSpPr/>
          <p:nvPr/>
        </p:nvSpPr>
        <p:spPr bwMode="white">
          <a:xfrm>
            <a:off x="1199456" y="5805264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8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5355F-3433-92D8-C564-4BE199C33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145016" cy="303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73FA2-AA79-D6C7-196D-CA4D399E0D07}"/>
              </a:ext>
            </a:extLst>
          </p:cNvPr>
          <p:cNvSpPr/>
          <p:nvPr/>
        </p:nvSpPr>
        <p:spPr bwMode="white">
          <a:xfrm>
            <a:off x="8472264" y="2492896"/>
            <a:ext cx="539134" cy="55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AA844A6-8E12-3101-AC42-51FFE4C3C8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8" b="8837"/>
          <a:stretch/>
        </p:blipFill>
        <p:spPr>
          <a:xfrm>
            <a:off x="911424" y="4005064"/>
            <a:ext cx="8612040" cy="280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533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04567-6745-5BA1-265A-F0E0D74A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7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9B9CA-D07D-DCF1-B050-FD329D8B3614}"/>
              </a:ext>
            </a:extLst>
          </p:cNvPr>
          <p:cNvSpPr/>
          <p:nvPr/>
        </p:nvSpPr>
        <p:spPr bwMode="white">
          <a:xfrm>
            <a:off x="1415481" y="2924944"/>
            <a:ext cx="1657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77C1B9-E3C5-DB3D-8A41-E838D305D572}"/>
              </a:ext>
            </a:extLst>
          </p:cNvPr>
          <p:cNvSpPr/>
          <p:nvPr/>
        </p:nvSpPr>
        <p:spPr bwMode="white">
          <a:xfrm>
            <a:off x="5205781" y="3006223"/>
            <a:ext cx="552198" cy="4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27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4D733-3397-DF07-9F7A-C05EEB373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5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AAE37-D2D5-152F-036F-E51BD5E98178}"/>
              </a:ext>
            </a:extLst>
          </p:cNvPr>
          <p:cNvSpPr/>
          <p:nvPr/>
        </p:nvSpPr>
        <p:spPr bwMode="white">
          <a:xfrm>
            <a:off x="10880095" y="3132063"/>
            <a:ext cx="790214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D1872E-B539-0CF8-E4A6-874D74502668}"/>
              </a:ext>
            </a:extLst>
          </p:cNvPr>
          <p:cNvSpPr/>
          <p:nvPr/>
        </p:nvSpPr>
        <p:spPr bwMode="white">
          <a:xfrm>
            <a:off x="969087" y="4019165"/>
            <a:ext cx="628363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D9622-6C4B-2571-2D93-092971918831}"/>
              </a:ext>
            </a:extLst>
          </p:cNvPr>
          <p:cNvSpPr/>
          <p:nvPr/>
        </p:nvSpPr>
        <p:spPr bwMode="white">
          <a:xfrm>
            <a:off x="8376161" y="3961933"/>
            <a:ext cx="2180231" cy="48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14AC5-18F8-3700-25A4-01D71637A2CB}"/>
              </a:ext>
            </a:extLst>
          </p:cNvPr>
          <p:cNvSpPr/>
          <p:nvPr/>
        </p:nvSpPr>
        <p:spPr bwMode="white">
          <a:xfrm>
            <a:off x="3349252" y="4944422"/>
            <a:ext cx="1599471" cy="49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7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54922-A383-EDE0-B485-0539CA49E5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24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4B5F4E-9E44-A5E9-3291-4D856F81BE35}"/>
              </a:ext>
            </a:extLst>
          </p:cNvPr>
          <p:cNvSpPr/>
          <p:nvPr/>
        </p:nvSpPr>
        <p:spPr bwMode="white">
          <a:xfrm>
            <a:off x="882503" y="4941168"/>
            <a:ext cx="2640506" cy="86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B62CF8-2BC8-802B-A0F6-D3B274A80224}"/>
              </a:ext>
            </a:extLst>
          </p:cNvPr>
          <p:cNvSpPr/>
          <p:nvPr/>
        </p:nvSpPr>
        <p:spPr bwMode="white">
          <a:xfrm>
            <a:off x="882504" y="6239106"/>
            <a:ext cx="7290602" cy="42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9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2023-11-18T09:49:25Z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