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095625"/>
            <a:ext cx="84010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D1DC4-CECF-058E-6DE5-B37DD96DA7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80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3B1B16-5E7B-18A6-AD4B-C887665D231F}"/>
              </a:ext>
            </a:extLst>
          </p:cNvPr>
          <p:cNvSpPr/>
          <p:nvPr/>
        </p:nvSpPr>
        <p:spPr bwMode="white">
          <a:xfrm>
            <a:off x="335360" y="1309496"/>
            <a:ext cx="4198611" cy="4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2C978C-15EF-E738-BCA7-30D05A2B6A0B}"/>
              </a:ext>
            </a:extLst>
          </p:cNvPr>
          <p:cNvSpPr/>
          <p:nvPr/>
        </p:nvSpPr>
        <p:spPr bwMode="white">
          <a:xfrm>
            <a:off x="335360" y="2252291"/>
            <a:ext cx="3456000" cy="4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A6E845-9478-B0B8-3E7D-A61F38075C2D}"/>
              </a:ext>
            </a:extLst>
          </p:cNvPr>
          <p:cNvSpPr/>
          <p:nvPr/>
        </p:nvSpPr>
        <p:spPr bwMode="white">
          <a:xfrm>
            <a:off x="335360" y="3185563"/>
            <a:ext cx="2951404" cy="4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2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20F38-8EE5-6814-C959-336741219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75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515A40-5BBA-63F4-FE14-FCABF6440EE1}"/>
              </a:ext>
            </a:extLst>
          </p:cNvPr>
          <p:cNvSpPr/>
          <p:nvPr/>
        </p:nvSpPr>
        <p:spPr bwMode="white">
          <a:xfrm>
            <a:off x="10803929" y="3911269"/>
            <a:ext cx="352264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09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81861-58F2-CD7F-8123-D67266353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153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428750-DF64-EBC5-0191-CE080A4B4BD2}"/>
              </a:ext>
            </a:extLst>
          </p:cNvPr>
          <p:cNvSpPr/>
          <p:nvPr/>
        </p:nvSpPr>
        <p:spPr bwMode="white">
          <a:xfrm>
            <a:off x="9579177" y="4266997"/>
            <a:ext cx="310481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71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098AA-D67C-C200-AD11-1E10DF516C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8579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992E85-8AEC-F928-F7FF-2F4D646D1C42}"/>
              </a:ext>
            </a:extLst>
          </p:cNvPr>
          <p:cNvSpPr/>
          <p:nvPr/>
        </p:nvSpPr>
        <p:spPr bwMode="white">
          <a:xfrm>
            <a:off x="8114648" y="2390209"/>
            <a:ext cx="276526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27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69B2E-C2B5-B93F-3810-E73ADBD640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6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36EE47-D3EE-26AB-EA5A-09D757200BB6}"/>
              </a:ext>
            </a:extLst>
          </p:cNvPr>
          <p:cNvSpPr/>
          <p:nvPr/>
        </p:nvSpPr>
        <p:spPr bwMode="white">
          <a:xfrm>
            <a:off x="1816425" y="3789040"/>
            <a:ext cx="5503711" cy="61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A910D-A35D-2B68-3893-709A60F1D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1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D1B244-955B-82AA-08EB-F3065D954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0" r="8134" b="44843"/>
          <a:stretch/>
        </p:blipFill>
        <p:spPr>
          <a:xfrm>
            <a:off x="7464152" y="4365104"/>
            <a:ext cx="2520280" cy="247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557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1B244-955B-82AA-08EB-F3065D9544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85" y="900000"/>
            <a:ext cx="11260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6B68F-7EAA-6749-F9C1-ED2212FE7E2A}"/>
              </a:ext>
            </a:extLst>
          </p:cNvPr>
          <p:cNvSpPr/>
          <p:nvPr/>
        </p:nvSpPr>
        <p:spPr bwMode="white">
          <a:xfrm>
            <a:off x="335360" y="1030485"/>
            <a:ext cx="6696744" cy="45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0FB705-048D-1DA5-FC28-2EE72475D32D}"/>
              </a:ext>
            </a:extLst>
          </p:cNvPr>
          <p:cNvSpPr/>
          <p:nvPr/>
        </p:nvSpPr>
        <p:spPr bwMode="white">
          <a:xfrm>
            <a:off x="335360" y="1844824"/>
            <a:ext cx="57606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FEEE13-F1F9-5B80-7D8E-34819C33A04F}"/>
              </a:ext>
            </a:extLst>
          </p:cNvPr>
          <p:cNvSpPr/>
          <p:nvPr/>
        </p:nvSpPr>
        <p:spPr bwMode="white">
          <a:xfrm>
            <a:off x="335360" y="2764077"/>
            <a:ext cx="3672408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93330F4-76D7-9986-854D-0753D7F30389}"/>
              </a:ext>
            </a:extLst>
          </p:cNvPr>
          <p:cNvSpPr/>
          <p:nvPr/>
        </p:nvSpPr>
        <p:spPr bwMode="white">
          <a:xfrm>
            <a:off x="335360" y="3621553"/>
            <a:ext cx="3796917" cy="40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986611-E8B4-7202-19B5-2CE87110BD7A}"/>
              </a:ext>
            </a:extLst>
          </p:cNvPr>
          <p:cNvSpPr/>
          <p:nvPr/>
        </p:nvSpPr>
        <p:spPr bwMode="white">
          <a:xfrm>
            <a:off x="335360" y="4469708"/>
            <a:ext cx="5688632" cy="47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D4A8FEE-1EDE-3825-FA3B-CC1B0E9A2BE6}"/>
              </a:ext>
            </a:extLst>
          </p:cNvPr>
          <p:cNvSpPr/>
          <p:nvPr/>
        </p:nvSpPr>
        <p:spPr bwMode="white">
          <a:xfrm>
            <a:off x="456340" y="5317864"/>
            <a:ext cx="2687332" cy="40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AB995C8-DB84-7EC9-30EB-A732346A4F05}"/>
              </a:ext>
            </a:extLst>
          </p:cNvPr>
          <p:cNvSpPr/>
          <p:nvPr/>
        </p:nvSpPr>
        <p:spPr bwMode="white">
          <a:xfrm>
            <a:off x="335360" y="6184660"/>
            <a:ext cx="2592288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04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  <p:bldP spid="15" grpId="0" animBg="1"/>
      <p:bldP spid="21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38018-9470-6FC5-F486-195EF0D06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00001"/>
            <a:ext cx="9048328" cy="431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EB52AA5-62CB-2F1D-3D59-C4E966A1CE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8" t="1407" r="7703" b="44636"/>
          <a:stretch/>
        </p:blipFill>
        <p:spPr>
          <a:xfrm>
            <a:off x="9336360" y="2297819"/>
            <a:ext cx="2736304" cy="2139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268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B4421-FD27-C7BE-64D5-7B054B0D84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1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963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52AA5-62CB-2F1D-3D59-C4E966A1C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573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349752-81BA-1337-32D4-1A8A8E04C41D}"/>
              </a:ext>
            </a:extLst>
          </p:cNvPr>
          <p:cNvSpPr/>
          <p:nvPr/>
        </p:nvSpPr>
        <p:spPr bwMode="white">
          <a:xfrm>
            <a:off x="335360" y="1052520"/>
            <a:ext cx="6552728" cy="136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BE93CF-EB5A-9E3D-586C-5050B32E6DEB}"/>
              </a:ext>
            </a:extLst>
          </p:cNvPr>
          <p:cNvSpPr/>
          <p:nvPr/>
        </p:nvSpPr>
        <p:spPr bwMode="white">
          <a:xfrm>
            <a:off x="335360" y="2806507"/>
            <a:ext cx="3888432" cy="4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B28673-D605-943F-FC53-9C4FF70FA613}"/>
              </a:ext>
            </a:extLst>
          </p:cNvPr>
          <p:cNvSpPr/>
          <p:nvPr/>
        </p:nvSpPr>
        <p:spPr bwMode="white">
          <a:xfrm>
            <a:off x="335360" y="3621090"/>
            <a:ext cx="2664296" cy="1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98174E4-847B-BE35-C18B-0B5FF200820E}"/>
              </a:ext>
            </a:extLst>
          </p:cNvPr>
          <p:cNvSpPr/>
          <p:nvPr/>
        </p:nvSpPr>
        <p:spPr bwMode="white">
          <a:xfrm>
            <a:off x="335360" y="5157192"/>
            <a:ext cx="374441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57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D56EC-2CF9-82F1-3AD9-2D6C2FD035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37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BF3203-C707-7664-86F5-6B8E02BAB024}"/>
              </a:ext>
            </a:extLst>
          </p:cNvPr>
          <p:cNvSpPr/>
          <p:nvPr/>
        </p:nvSpPr>
        <p:spPr bwMode="white">
          <a:xfrm>
            <a:off x="3044591" y="3661319"/>
            <a:ext cx="1266247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01439D-D34D-0079-F0B3-3091D4C77F87}"/>
              </a:ext>
            </a:extLst>
          </p:cNvPr>
          <p:cNvSpPr/>
          <p:nvPr/>
        </p:nvSpPr>
        <p:spPr bwMode="white">
          <a:xfrm>
            <a:off x="4225153" y="4575411"/>
            <a:ext cx="1275768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66654-6615-0BCC-A304-687C1AAF7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692698"/>
            <a:ext cx="9900000" cy="173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B65AF-5DB6-BD12-8429-768563EDF7B8}"/>
              </a:ext>
            </a:extLst>
          </p:cNvPr>
          <p:cNvSpPr/>
          <p:nvPr/>
        </p:nvSpPr>
        <p:spPr bwMode="white">
          <a:xfrm>
            <a:off x="359960" y="764704"/>
            <a:ext cx="10776599" cy="166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0651D58-8D37-7685-FB13-A1C0BBF291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7"/>
          <a:stretch/>
        </p:blipFill>
        <p:spPr>
          <a:xfrm>
            <a:off x="359960" y="2636913"/>
            <a:ext cx="9900000" cy="417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261C06-3CB7-81CA-DBB4-142B65AE1A08}"/>
              </a:ext>
            </a:extLst>
          </p:cNvPr>
          <p:cNvSpPr/>
          <p:nvPr/>
        </p:nvSpPr>
        <p:spPr bwMode="white">
          <a:xfrm>
            <a:off x="359960" y="2636913"/>
            <a:ext cx="7752264" cy="59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261C06-3CB7-81CA-DBB4-142B65AE1A08}"/>
              </a:ext>
            </a:extLst>
          </p:cNvPr>
          <p:cNvSpPr/>
          <p:nvPr/>
        </p:nvSpPr>
        <p:spPr bwMode="white">
          <a:xfrm>
            <a:off x="359960" y="3501008"/>
            <a:ext cx="9048408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261C06-3CB7-81CA-DBB4-142B65AE1A08}"/>
              </a:ext>
            </a:extLst>
          </p:cNvPr>
          <p:cNvSpPr/>
          <p:nvPr/>
        </p:nvSpPr>
        <p:spPr bwMode="white">
          <a:xfrm>
            <a:off x="359960" y="5933402"/>
            <a:ext cx="7896280" cy="87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26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543E3-0E66-E63B-EAF5-4D4C3000A8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17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B2237-08C4-9782-0E74-6BE58F29FFDE}"/>
              </a:ext>
            </a:extLst>
          </p:cNvPr>
          <p:cNvSpPr/>
          <p:nvPr/>
        </p:nvSpPr>
        <p:spPr bwMode="white">
          <a:xfrm>
            <a:off x="335360" y="900000"/>
            <a:ext cx="6062155" cy="101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6E1A45-1BE3-8D1E-2151-BD8DB8A9D840}"/>
              </a:ext>
            </a:extLst>
          </p:cNvPr>
          <p:cNvSpPr/>
          <p:nvPr/>
        </p:nvSpPr>
        <p:spPr bwMode="white">
          <a:xfrm>
            <a:off x="6397515" y="1052736"/>
            <a:ext cx="2858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C77C3F-1B16-1783-A6D9-7940CC460C33}"/>
              </a:ext>
            </a:extLst>
          </p:cNvPr>
          <p:cNvSpPr/>
          <p:nvPr/>
        </p:nvSpPr>
        <p:spPr bwMode="white">
          <a:xfrm>
            <a:off x="335360" y="2276872"/>
            <a:ext cx="5976664" cy="99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5B8D583-5320-BC63-6DE2-8860D4BE478A}"/>
              </a:ext>
            </a:extLst>
          </p:cNvPr>
          <p:cNvSpPr/>
          <p:nvPr/>
        </p:nvSpPr>
        <p:spPr bwMode="white">
          <a:xfrm>
            <a:off x="335360" y="3631328"/>
            <a:ext cx="10585176" cy="143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3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06B74-F257-50E7-9B9E-1E8AA3666F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50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49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756DF-D6A2-2600-D6F3-E54D783D4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67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B3488-7C1F-9359-2A9B-88D311F4859C}"/>
              </a:ext>
            </a:extLst>
          </p:cNvPr>
          <p:cNvSpPr/>
          <p:nvPr/>
        </p:nvSpPr>
        <p:spPr bwMode="white">
          <a:xfrm>
            <a:off x="10746806" y="2025129"/>
            <a:ext cx="371305" cy="4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5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70D2F-1D5A-978E-100A-06B67A402D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80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48036-BD79-5FD7-32F2-CAE0D0F5DDB5}"/>
              </a:ext>
            </a:extLst>
          </p:cNvPr>
          <p:cNvSpPr/>
          <p:nvPr/>
        </p:nvSpPr>
        <p:spPr bwMode="white">
          <a:xfrm>
            <a:off x="10087237" y="2828930"/>
            <a:ext cx="410769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71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0361A-D1A8-4D1B-D213-691A5A7427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922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2FA9A2-9330-3748-B4FF-5D8823FBD525}"/>
              </a:ext>
            </a:extLst>
          </p:cNvPr>
          <p:cNvSpPr/>
          <p:nvPr/>
        </p:nvSpPr>
        <p:spPr bwMode="white">
          <a:xfrm>
            <a:off x="8692695" y="2563152"/>
            <a:ext cx="358243" cy="32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6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22F76-0B6F-C0DE-D835-F504A7D46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65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28F534-BA34-022D-84FE-A37A4DEF67F9}"/>
              </a:ext>
            </a:extLst>
          </p:cNvPr>
          <p:cNvSpPr/>
          <p:nvPr/>
        </p:nvSpPr>
        <p:spPr bwMode="white">
          <a:xfrm>
            <a:off x="2168690" y="1938839"/>
            <a:ext cx="1332892" cy="4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343789-A2A8-B8D9-484A-82F997263E90}"/>
              </a:ext>
            </a:extLst>
          </p:cNvPr>
          <p:cNvSpPr/>
          <p:nvPr/>
        </p:nvSpPr>
        <p:spPr bwMode="white">
          <a:xfrm>
            <a:off x="3901450" y="2708920"/>
            <a:ext cx="1075834" cy="56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2FE38B-2E73-47B0-E722-AADAF6B5B966}"/>
              </a:ext>
            </a:extLst>
          </p:cNvPr>
          <p:cNvSpPr/>
          <p:nvPr/>
        </p:nvSpPr>
        <p:spPr bwMode="white">
          <a:xfrm>
            <a:off x="2077897" y="3717032"/>
            <a:ext cx="1281799" cy="53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BD4B0C-B09D-380E-3552-D3B9834E0734}"/>
              </a:ext>
            </a:extLst>
          </p:cNvPr>
          <p:cNvSpPr/>
          <p:nvPr/>
        </p:nvSpPr>
        <p:spPr bwMode="white">
          <a:xfrm>
            <a:off x="5005847" y="4645540"/>
            <a:ext cx="1066314" cy="46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4C8CB-1BC9-7CFA-F117-E7F32D7CC0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1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0A20A8-1A99-814E-3F1F-5E0507AC3902}"/>
              </a:ext>
            </a:extLst>
          </p:cNvPr>
          <p:cNvSpPr/>
          <p:nvPr/>
        </p:nvSpPr>
        <p:spPr bwMode="white">
          <a:xfrm>
            <a:off x="10794409" y="3843716"/>
            <a:ext cx="390346" cy="4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33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B9BE3-E9D7-D75D-F3B9-7C93C18500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48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B2ED1-BF39-FEF1-8E1D-DA6CB587657E}"/>
              </a:ext>
            </a:extLst>
          </p:cNvPr>
          <p:cNvSpPr/>
          <p:nvPr/>
        </p:nvSpPr>
        <p:spPr bwMode="white">
          <a:xfrm>
            <a:off x="10756326" y="1957460"/>
            <a:ext cx="380826" cy="4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75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FD158-539C-7C6B-12B1-CCF71BFFC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51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C18C4-1353-6BDF-4DDD-C83546D2E821}"/>
              </a:ext>
            </a:extLst>
          </p:cNvPr>
          <p:cNvSpPr/>
          <p:nvPr/>
        </p:nvSpPr>
        <p:spPr bwMode="white">
          <a:xfrm>
            <a:off x="10756326" y="1957451"/>
            <a:ext cx="371305" cy="4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3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8A871-0C5F-6AC2-2101-139E8765BD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22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BE00A6-F6F0-CDB2-BD71-3A2537458676}"/>
              </a:ext>
            </a:extLst>
          </p:cNvPr>
          <p:cNvSpPr/>
          <p:nvPr/>
        </p:nvSpPr>
        <p:spPr bwMode="white">
          <a:xfrm>
            <a:off x="10784888" y="2842230"/>
            <a:ext cx="352264" cy="3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39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140CF-1D2E-68B4-DB71-AF2280362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2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9F566-8613-2250-705D-19F5FB8FB3DD}"/>
              </a:ext>
            </a:extLst>
          </p:cNvPr>
          <p:cNvSpPr/>
          <p:nvPr/>
        </p:nvSpPr>
        <p:spPr bwMode="white">
          <a:xfrm>
            <a:off x="10756326" y="1968842"/>
            <a:ext cx="390346" cy="40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09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ED72A-120E-3D43-4D1C-5C1FE81E9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3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597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2023-11-18T10:54:46Z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