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2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3090862"/>
            <a:ext cx="104965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7C9A2-B0FD-BC1B-0900-5BC03F0529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91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CF9BAD-C8BC-E2ED-9AC2-DB4AE0FFCC86}"/>
              </a:ext>
            </a:extLst>
          </p:cNvPr>
          <p:cNvSpPr/>
          <p:nvPr/>
        </p:nvSpPr>
        <p:spPr bwMode="white">
          <a:xfrm>
            <a:off x="11470376" y="2159129"/>
            <a:ext cx="323702" cy="37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400398-E223-6EF8-D89D-637E1860541D}"/>
              </a:ext>
            </a:extLst>
          </p:cNvPr>
          <p:cNvSpPr/>
          <p:nvPr/>
        </p:nvSpPr>
        <p:spPr bwMode="white">
          <a:xfrm>
            <a:off x="959566" y="2852936"/>
            <a:ext cx="26372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F340DE-32DF-2727-85D3-E7DACAF0326D}"/>
              </a:ext>
            </a:extLst>
          </p:cNvPr>
          <p:cNvSpPr/>
          <p:nvPr/>
        </p:nvSpPr>
        <p:spPr bwMode="white">
          <a:xfrm>
            <a:off x="10889615" y="2941316"/>
            <a:ext cx="885421" cy="4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48756F-064E-0B5B-2FCE-53C6A1907653}"/>
              </a:ext>
            </a:extLst>
          </p:cNvPr>
          <p:cNvSpPr/>
          <p:nvPr/>
        </p:nvSpPr>
        <p:spPr bwMode="white">
          <a:xfrm>
            <a:off x="959566" y="3847507"/>
            <a:ext cx="1485223" cy="4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6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1952C-D6CF-556A-B81D-DA33DE16D0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5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9F704E-1703-02AF-2C42-C5EBBE1F3952}"/>
              </a:ext>
            </a:extLst>
          </p:cNvPr>
          <p:cNvSpPr/>
          <p:nvPr/>
        </p:nvSpPr>
        <p:spPr bwMode="white">
          <a:xfrm>
            <a:off x="8280954" y="3826525"/>
            <a:ext cx="2713388" cy="4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55DAC0-AF6C-3DDF-747E-2731D1F402D6}"/>
              </a:ext>
            </a:extLst>
          </p:cNvPr>
          <p:cNvSpPr/>
          <p:nvPr/>
        </p:nvSpPr>
        <p:spPr bwMode="white">
          <a:xfrm>
            <a:off x="7167037" y="4684464"/>
            <a:ext cx="2808595" cy="4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49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B90AC-2DCA-05F1-1FFF-B26B69B63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612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954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26862-A27A-764B-67DB-1933464317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3254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080A8B-7C6D-BF45-1964-A04176565C75}"/>
              </a:ext>
            </a:extLst>
          </p:cNvPr>
          <p:cNvSpPr/>
          <p:nvPr/>
        </p:nvSpPr>
        <p:spPr bwMode="white">
          <a:xfrm>
            <a:off x="335360" y="1195883"/>
            <a:ext cx="5846131" cy="45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536A09-512B-BF3D-29B9-CC2142D8435C}"/>
              </a:ext>
            </a:extLst>
          </p:cNvPr>
          <p:cNvSpPr/>
          <p:nvPr/>
        </p:nvSpPr>
        <p:spPr bwMode="white">
          <a:xfrm>
            <a:off x="335361" y="2035811"/>
            <a:ext cx="2970446" cy="41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60EAD1-44A2-5D1F-F19D-33EA8AB4CEDD}"/>
              </a:ext>
            </a:extLst>
          </p:cNvPr>
          <p:cNvSpPr/>
          <p:nvPr/>
        </p:nvSpPr>
        <p:spPr bwMode="white">
          <a:xfrm>
            <a:off x="335361" y="2837561"/>
            <a:ext cx="6624735" cy="102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67EB10-EDD2-7D1C-8AFC-14C6729BD308}"/>
              </a:ext>
            </a:extLst>
          </p:cNvPr>
          <p:cNvSpPr/>
          <p:nvPr/>
        </p:nvSpPr>
        <p:spPr bwMode="white">
          <a:xfrm>
            <a:off x="6960096" y="3200257"/>
            <a:ext cx="1848653" cy="37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9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8303B9-8EA2-749A-3F62-B0AC520D30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5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FAB304-7D02-E749-BC97-24F92EF694D8}"/>
              </a:ext>
            </a:extLst>
          </p:cNvPr>
          <p:cNvSpPr/>
          <p:nvPr/>
        </p:nvSpPr>
        <p:spPr bwMode="white">
          <a:xfrm>
            <a:off x="5529483" y="4509120"/>
            <a:ext cx="531904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2B5F6-CE38-F04D-6481-888E2F5384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50035"/>
            <a:ext cx="9505056" cy="188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D85BCDF-FFA4-9F76-D35D-960670C799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54" b="4925"/>
          <a:stretch/>
        </p:blipFill>
        <p:spPr>
          <a:xfrm>
            <a:off x="1199456" y="2996952"/>
            <a:ext cx="8654030" cy="380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D90B4D-621D-D25D-8C6F-5D59F6C34513}"/>
              </a:ext>
            </a:extLst>
          </p:cNvPr>
          <p:cNvSpPr/>
          <p:nvPr/>
        </p:nvSpPr>
        <p:spPr bwMode="white">
          <a:xfrm>
            <a:off x="8904312" y="3789040"/>
            <a:ext cx="622947" cy="43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35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55733-D0AF-AC34-8FBE-1F8C769FC8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532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087579-3D76-A601-81B4-94B7CE662AD9}"/>
              </a:ext>
            </a:extLst>
          </p:cNvPr>
          <p:cNvSpPr/>
          <p:nvPr/>
        </p:nvSpPr>
        <p:spPr bwMode="white">
          <a:xfrm>
            <a:off x="8079259" y="4803529"/>
            <a:ext cx="260900" cy="29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74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58346-2E9C-3389-6B9E-758897B60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94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5F47A9-0535-49A8-0ACE-7FA5C8F4D68A}"/>
              </a:ext>
            </a:extLst>
          </p:cNvPr>
          <p:cNvSpPr/>
          <p:nvPr/>
        </p:nvSpPr>
        <p:spPr bwMode="white">
          <a:xfrm>
            <a:off x="5272424" y="2813904"/>
            <a:ext cx="2335743" cy="49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81DB3A-AA0F-5AB6-E61B-19E03C84FD2E}"/>
              </a:ext>
            </a:extLst>
          </p:cNvPr>
          <p:cNvSpPr/>
          <p:nvPr/>
        </p:nvSpPr>
        <p:spPr bwMode="white">
          <a:xfrm>
            <a:off x="3530144" y="3651833"/>
            <a:ext cx="1199603" cy="48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9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143C8-8B2A-5BE3-3959-BBD930904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730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02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1E2A1-4CB4-76BD-75DE-EFBA1CBF1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5" y="900000"/>
            <a:ext cx="9869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38EBE8-48A9-15B5-2C40-7C4FCB9FB668}"/>
              </a:ext>
            </a:extLst>
          </p:cNvPr>
          <p:cNvSpPr/>
          <p:nvPr/>
        </p:nvSpPr>
        <p:spPr bwMode="white">
          <a:xfrm>
            <a:off x="367986" y="1023522"/>
            <a:ext cx="5439982" cy="38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F14274-BB7E-0A0C-2377-43861DB779ED}"/>
              </a:ext>
            </a:extLst>
          </p:cNvPr>
          <p:cNvSpPr/>
          <p:nvPr/>
        </p:nvSpPr>
        <p:spPr bwMode="white">
          <a:xfrm>
            <a:off x="449547" y="1650594"/>
            <a:ext cx="3846253" cy="38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A4CCB4-2744-79C7-8E24-C41E9A9132B5}"/>
              </a:ext>
            </a:extLst>
          </p:cNvPr>
          <p:cNvSpPr/>
          <p:nvPr/>
        </p:nvSpPr>
        <p:spPr bwMode="white">
          <a:xfrm>
            <a:off x="449547" y="2360396"/>
            <a:ext cx="2275589" cy="32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83C2B3-81D5-CF7E-8659-B3E6411759E3}"/>
              </a:ext>
            </a:extLst>
          </p:cNvPr>
          <p:cNvSpPr/>
          <p:nvPr/>
        </p:nvSpPr>
        <p:spPr bwMode="white">
          <a:xfrm>
            <a:off x="335360" y="2955976"/>
            <a:ext cx="6768752" cy="41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5A2CB83-AEB7-48EB-3F97-0D4894CDED00}"/>
              </a:ext>
            </a:extLst>
          </p:cNvPr>
          <p:cNvSpPr/>
          <p:nvPr/>
        </p:nvSpPr>
        <p:spPr bwMode="white">
          <a:xfrm>
            <a:off x="335360" y="3583048"/>
            <a:ext cx="9217024" cy="112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6F551C0-2495-799F-2DA5-78162BBE7E2E}"/>
              </a:ext>
            </a:extLst>
          </p:cNvPr>
          <p:cNvSpPr/>
          <p:nvPr/>
        </p:nvSpPr>
        <p:spPr bwMode="white">
          <a:xfrm>
            <a:off x="335360" y="4979320"/>
            <a:ext cx="2952328" cy="34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9B90C75-95BF-6C91-2EED-B800A59FFD56}"/>
              </a:ext>
            </a:extLst>
          </p:cNvPr>
          <p:cNvSpPr/>
          <p:nvPr/>
        </p:nvSpPr>
        <p:spPr bwMode="white">
          <a:xfrm>
            <a:off x="367984" y="5632011"/>
            <a:ext cx="5079944" cy="37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E8D7164-4372-E8DA-B2D8-82E2E706C3B3}"/>
              </a:ext>
            </a:extLst>
          </p:cNvPr>
          <p:cNvSpPr/>
          <p:nvPr/>
        </p:nvSpPr>
        <p:spPr bwMode="white">
          <a:xfrm>
            <a:off x="449547" y="6276543"/>
            <a:ext cx="3499024" cy="38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44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6" grpId="0" animBg="1"/>
      <p:bldP spid="22" grpId="0" animBg="1"/>
      <p:bldP spid="27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DE915-273C-98C0-4C27-F2A64E31B9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5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6B4509-1E1C-4F70-8D11-6D8A40763347}"/>
              </a:ext>
            </a:extLst>
          </p:cNvPr>
          <p:cNvSpPr/>
          <p:nvPr/>
        </p:nvSpPr>
        <p:spPr bwMode="white">
          <a:xfrm>
            <a:off x="2135560" y="3589464"/>
            <a:ext cx="2908369" cy="53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CE6E07-51D3-ED37-5C82-D622E129E8A8}"/>
              </a:ext>
            </a:extLst>
          </p:cNvPr>
          <p:cNvSpPr/>
          <p:nvPr/>
        </p:nvSpPr>
        <p:spPr bwMode="white">
          <a:xfrm>
            <a:off x="10080359" y="3608538"/>
            <a:ext cx="1742281" cy="51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FA29FE-6371-7711-A113-8CC98CE23D75}"/>
              </a:ext>
            </a:extLst>
          </p:cNvPr>
          <p:cNvSpPr/>
          <p:nvPr/>
        </p:nvSpPr>
        <p:spPr bwMode="white">
          <a:xfrm>
            <a:off x="493053" y="4533637"/>
            <a:ext cx="2827636" cy="49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F4E96-89F0-3BE7-E348-1B3ED03CD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8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64C9F2-BD47-5F7F-D27A-2BB80E90A5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32" b="28334"/>
          <a:stretch/>
        </p:blipFill>
        <p:spPr>
          <a:xfrm>
            <a:off x="1343472" y="5517232"/>
            <a:ext cx="6240096" cy="65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0400903-698F-22C0-3A33-9E943E1DFF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3" r="8328" b="53436"/>
          <a:stretch/>
        </p:blipFill>
        <p:spPr>
          <a:xfrm>
            <a:off x="8472264" y="4013784"/>
            <a:ext cx="3587236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478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00903-698F-22C0-3A33-9E943E1DFF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12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FE06D3-A39D-B386-1EEE-C276340A197F}"/>
              </a:ext>
            </a:extLst>
          </p:cNvPr>
          <p:cNvSpPr/>
          <p:nvPr/>
        </p:nvSpPr>
        <p:spPr bwMode="white">
          <a:xfrm>
            <a:off x="335360" y="1052736"/>
            <a:ext cx="6480720" cy="215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65C65DA-BF09-BA6F-BEA8-A95D9A6DB3FC}"/>
              </a:ext>
            </a:extLst>
          </p:cNvPr>
          <p:cNvSpPr/>
          <p:nvPr/>
        </p:nvSpPr>
        <p:spPr bwMode="white">
          <a:xfrm>
            <a:off x="335360" y="3429000"/>
            <a:ext cx="3528392" cy="50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BE37C79-40D5-30BA-5695-E4473A274CDC}"/>
              </a:ext>
            </a:extLst>
          </p:cNvPr>
          <p:cNvSpPr/>
          <p:nvPr/>
        </p:nvSpPr>
        <p:spPr bwMode="white">
          <a:xfrm>
            <a:off x="335360" y="4077072"/>
            <a:ext cx="5760640" cy="46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1FEF88A-7C00-DD62-9E69-65F7310169BE}"/>
              </a:ext>
            </a:extLst>
          </p:cNvPr>
          <p:cNvSpPr/>
          <p:nvPr/>
        </p:nvSpPr>
        <p:spPr bwMode="white">
          <a:xfrm>
            <a:off x="398089" y="4783345"/>
            <a:ext cx="6417991" cy="51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1FEF88A-7C00-DD62-9E69-65F7310169BE}"/>
              </a:ext>
            </a:extLst>
          </p:cNvPr>
          <p:cNvSpPr/>
          <p:nvPr/>
        </p:nvSpPr>
        <p:spPr bwMode="white">
          <a:xfrm>
            <a:off x="479376" y="5503556"/>
            <a:ext cx="2475371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47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20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EC079-0BAD-AAD3-43DB-3FC7B7F5B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7920880" cy="436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1CD37D2-A25E-18EF-82D1-DB20C2E077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" r="9579" b="5568"/>
          <a:stretch/>
        </p:blipFill>
        <p:spPr>
          <a:xfrm>
            <a:off x="1145450" y="5031324"/>
            <a:ext cx="6444716" cy="178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785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3A29B-773F-E736-1D2E-ED24D34190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" b="3589"/>
          <a:stretch/>
        </p:blipFill>
        <p:spPr>
          <a:xfrm>
            <a:off x="407368" y="764704"/>
            <a:ext cx="10945216" cy="6009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196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53FA5-BC39-EBB2-9CB3-BC3F77312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64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CDEC65-1D1D-8A64-E65C-75AE5EB68400}"/>
              </a:ext>
            </a:extLst>
          </p:cNvPr>
          <p:cNvSpPr/>
          <p:nvPr/>
        </p:nvSpPr>
        <p:spPr bwMode="white">
          <a:xfrm>
            <a:off x="690697" y="995267"/>
            <a:ext cx="8285623" cy="36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89323E-96C8-6156-E805-640E26EE6451}"/>
              </a:ext>
            </a:extLst>
          </p:cNvPr>
          <p:cNvSpPr/>
          <p:nvPr/>
        </p:nvSpPr>
        <p:spPr bwMode="white">
          <a:xfrm>
            <a:off x="815233" y="1625496"/>
            <a:ext cx="2205029" cy="32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63AE18-A57B-21B9-7421-18E03DC75D82}"/>
              </a:ext>
            </a:extLst>
          </p:cNvPr>
          <p:cNvSpPr/>
          <p:nvPr/>
        </p:nvSpPr>
        <p:spPr bwMode="white">
          <a:xfrm>
            <a:off x="785931" y="2175114"/>
            <a:ext cx="2292937" cy="33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779708-9B8E-58E1-32D9-4782B9F4647C}"/>
              </a:ext>
            </a:extLst>
          </p:cNvPr>
          <p:cNvSpPr/>
          <p:nvPr/>
        </p:nvSpPr>
        <p:spPr bwMode="white">
          <a:xfrm>
            <a:off x="3320616" y="2768702"/>
            <a:ext cx="4287552" cy="153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C14025-2802-5066-8B69-EB4EA72205A2}"/>
              </a:ext>
            </a:extLst>
          </p:cNvPr>
          <p:cNvSpPr/>
          <p:nvPr/>
        </p:nvSpPr>
        <p:spPr bwMode="white">
          <a:xfrm>
            <a:off x="690697" y="2776030"/>
            <a:ext cx="2593290" cy="153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B90556-84D5-FE67-D5C0-3F030C9BC90B}"/>
              </a:ext>
            </a:extLst>
          </p:cNvPr>
          <p:cNvSpPr/>
          <p:nvPr/>
        </p:nvSpPr>
        <p:spPr bwMode="white">
          <a:xfrm>
            <a:off x="690697" y="4571450"/>
            <a:ext cx="2629919" cy="69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B9B8BF2-098C-B384-C072-55DC014EE6D2}"/>
              </a:ext>
            </a:extLst>
          </p:cNvPr>
          <p:cNvSpPr/>
          <p:nvPr/>
        </p:nvSpPr>
        <p:spPr bwMode="white">
          <a:xfrm>
            <a:off x="785931" y="5538778"/>
            <a:ext cx="1970607" cy="34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98C8C62-859E-4BBF-0D58-F83BE7580C11}"/>
              </a:ext>
            </a:extLst>
          </p:cNvPr>
          <p:cNvSpPr/>
          <p:nvPr/>
        </p:nvSpPr>
        <p:spPr bwMode="white">
          <a:xfrm>
            <a:off x="815233" y="6093296"/>
            <a:ext cx="3984623" cy="3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11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2" grpId="0" animBg="1"/>
      <p:bldP spid="17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8DD0D-C74A-B44E-AC04-6B3E6E6519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17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EC87B6-4961-1D50-8C6A-E34A0FFDB43A}"/>
              </a:ext>
            </a:extLst>
          </p:cNvPr>
          <p:cNvSpPr/>
          <p:nvPr/>
        </p:nvSpPr>
        <p:spPr bwMode="white">
          <a:xfrm>
            <a:off x="335360" y="995210"/>
            <a:ext cx="10548892" cy="45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8222C0-346A-9D8D-1AB0-A4FD6568E446}"/>
              </a:ext>
            </a:extLst>
          </p:cNvPr>
          <p:cNvSpPr/>
          <p:nvPr/>
        </p:nvSpPr>
        <p:spPr bwMode="white">
          <a:xfrm>
            <a:off x="420852" y="2033006"/>
            <a:ext cx="6120680" cy="45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7BF071-3F21-0A19-DA90-F1B8EEA84EA0}"/>
              </a:ext>
            </a:extLst>
          </p:cNvPr>
          <p:cNvSpPr/>
          <p:nvPr/>
        </p:nvSpPr>
        <p:spPr bwMode="white">
          <a:xfrm>
            <a:off x="6541532" y="1766416"/>
            <a:ext cx="3028869" cy="94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F11CC9-5B23-BAB9-1C69-262AD2EA7FD2}"/>
              </a:ext>
            </a:extLst>
          </p:cNvPr>
          <p:cNvSpPr/>
          <p:nvPr/>
        </p:nvSpPr>
        <p:spPr bwMode="white">
          <a:xfrm>
            <a:off x="420852" y="3070802"/>
            <a:ext cx="2520279" cy="44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53D220-BD7F-4C6D-913E-EC72A3224EF4}"/>
              </a:ext>
            </a:extLst>
          </p:cNvPr>
          <p:cNvSpPr/>
          <p:nvPr/>
        </p:nvSpPr>
        <p:spPr bwMode="white">
          <a:xfrm>
            <a:off x="420852" y="3822966"/>
            <a:ext cx="10513167" cy="126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55A3546-24B4-46A1-7C86-DDB3C88310CA}"/>
              </a:ext>
            </a:extLst>
          </p:cNvPr>
          <p:cNvSpPr/>
          <p:nvPr/>
        </p:nvSpPr>
        <p:spPr bwMode="white">
          <a:xfrm>
            <a:off x="2941131" y="3059897"/>
            <a:ext cx="1783253" cy="45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7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D9A2E-42CF-0E7B-5EF1-3643325CF0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0"/>
          <a:stretch/>
        </p:blipFill>
        <p:spPr>
          <a:xfrm>
            <a:off x="407367" y="764693"/>
            <a:ext cx="9900000" cy="5958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A914CD-283F-CC8A-9043-034F96626407}"/>
              </a:ext>
            </a:extLst>
          </p:cNvPr>
          <p:cNvSpPr/>
          <p:nvPr/>
        </p:nvSpPr>
        <p:spPr bwMode="white">
          <a:xfrm>
            <a:off x="9192344" y="4869160"/>
            <a:ext cx="514277" cy="51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1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5EF48-C83B-EA07-9DEE-49CCF01E77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39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2F141C-1CF0-66F6-F90A-890168BC5927}"/>
              </a:ext>
            </a:extLst>
          </p:cNvPr>
          <p:cNvSpPr/>
          <p:nvPr/>
        </p:nvSpPr>
        <p:spPr bwMode="white">
          <a:xfrm>
            <a:off x="10756326" y="2662572"/>
            <a:ext cx="380826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42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4B6FD-7BBD-94B1-493F-AF065470CB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7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38DF8C-F4E3-A9DE-083F-5E6F03269568}"/>
              </a:ext>
            </a:extLst>
          </p:cNvPr>
          <p:cNvSpPr/>
          <p:nvPr/>
        </p:nvSpPr>
        <p:spPr bwMode="white">
          <a:xfrm>
            <a:off x="10775368" y="2071511"/>
            <a:ext cx="352264" cy="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8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1EA0D-6CCF-2DC5-BB29-330E96674C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8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E593B-9EA6-CF38-4A95-3B732302D026}"/>
              </a:ext>
            </a:extLst>
          </p:cNvPr>
          <p:cNvSpPr/>
          <p:nvPr/>
        </p:nvSpPr>
        <p:spPr bwMode="white">
          <a:xfrm>
            <a:off x="2111566" y="2636912"/>
            <a:ext cx="3912426" cy="62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46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4EE8F-25F6-6BC7-27AE-F25F261C66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9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97A916-C987-6034-FC62-173387477702}"/>
              </a:ext>
            </a:extLst>
          </p:cNvPr>
          <p:cNvSpPr/>
          <p:nvPr/>
        </p:nvSpPr>
        <p:spPr bwMode="white">
          <a:xfrm>
            <a:off x="978607" y="3481189"/>
            <a:ext cx="2894280" cy="4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BC9B65-94C0-8136-5C1D-087457D6C8E6}"/>
              </a:ext>
            </a:extLst>
          </p:cNvPr>
          <p:cNvSpPr/>
          <p:nvPr/>
        </p:nvSpPr>
        <p:spPr bwMode="white">
          <a:xfrm>
            <a:off x="5405715" y="3490714"/>
            <a:ext cx="1923173" cy="4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C1E0FA-3AFB-BCB1-811B-CC5F1812D368}"/>
              </a:ext>
            </a:extLst>
          </p:cNvPr>
          <p:cNvSpPr/>
          <p:nvPr/>
        </p:nvSpPr>
        <p:spPr bwMode="white">
          <a:xfrm>
            <a:off x="978607" y="5881410"/>
            <a:ext cx="1913652" cy="4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437181-F9F5-9D3D-B00B-AF2C96FAC201}"/>
              </a:ext>
            </a:extLst>
          </p:cNvPr>
          <p:cNvSpPr/>
          <p:nvPr/>
        </p:nvSpPr>
        <p:spPr bwMode="white">
          <a:xfrm>
            <a:off x="5405715" y="5871885"/>
            <a:ext cx="1923173" cy="4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0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688DB-C53A-4620-7FDA-5D62B2D9C7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71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723FFA-3BCB-1CFE-2AB6-E3B161CC10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3" b="17792"/>
          <a:stretch/>
        </p:blipFill>
        <p:spPr>
          <a:xfrm>
            <a:off x="983432" y="4797152"/>
            <a:ext cx="10776600" cy="152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915F45-0F56-B85B-AE19-BB1898895CF0}"/>
              </a:ext>
            </a:extLst>
          </p:cNvPr>
          <p:cNvSpPr/>
          <p:nvPr/>
        </p:nvSpPr>
        <p:spPr bwMode="white">
          <a:xfrm>
            <a:off x="10694506" y="5827077"/>
            <a:ext cx="447471" cy="4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76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675BD-38A5-C1CF-35CB-C6CEC121C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504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4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2023-11-18T08:36:47Z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