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324" r:id="rId2"/>
    <p:sldId id="363" r:id="rId3"/>
    <p:sldId id="360" r:id="rId4"/>
    <p:sldId id="359" r:id="rId5"/>
    <p:sldId id="358" r:id="rId6"/>
    <p:sldId id="356" r:id="rId7"/>
    <p:sldId id="355" r:id="rId8"/>
    <p:sldId id="354" r:id="rId9"/>
    <p:sldId id="353" r:id="rId10"/>
    <p:sldId id="352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37" r:id="rId24"/>
    <p:sldId id="336" r:id="rId25"/>
    <p:sldId id="335" r:id="rId26"/>
    <p:sldId id="333" r:id="rId27"/>
    <p:sldId id="332" r:id="rId28"/>
    <p:sldId id="331" r:id="rId29"/>
    <p:sldId id="330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431255-D1F1-4A80-BB75-9260378C6B4D}" type="datetimeFigureOut">
              <a:rPr lang="zh-CN" altLang="en-US" smtClean="0"/>
              <a:t>2023/11/17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2592D-F42A-4316-A95A-D8AB4B48DD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661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2592D-F42A-4316-A95A-D8AB4B48DD7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6600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2592D-F42A-4316-A95A-D8AB4B48DD7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554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2592D-F42A-4316-A95A-D8AB4B48DD7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884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5329BF-1A59-558B-6811-36748B483E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2060848"/>
            <a:ext cx="11520000" cy="3080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4B9BA0-9851-562D-D1DB-2DFE26B58E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04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4F6BF9-2B55-5F46-AF20-839AD3EE4EAF}"/>
              </a:ext>
            </a:extLst>
          </p:cNvPr>
          <p:cNvSpPr/>
          <p:nvPr/>
        </p:nvSpPr>
        <p:spPr bwMode="white">
          <a:xfrm>
            <a:off x="11003863" y="2511993"/>
            <a:ext cx="304662" cy="32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D3B8B19-73BE-C6D6-DE2C-B37E1A26E3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43" r="78961" b="6694"/>
          <a:stretch/>
        </p:blipFill>
        <p:spPr>
          <a:xfrm>
            <a:off x="4727848" y="3677916"/>
            <a:ext cx="2423672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41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3113E6-0C43-F1C5-39BD-6B5A27CB9C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441160" cy="3848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F7796C-D818-D388-CF94-74F5F0DA59AC}"/>
              </a:ext>
            </a:extLst>
          </p:cNvPr>
          <p:cNvSpPr/>
          <p:nvPr/>
        </p:nvSpPr>
        <p:spPr bwMode="white">
          <a:xfrm>
            <a:off x="9912424" y="2861886"/>
            <a:ext cx="504056" cy="56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D3B8B19-73BE-C6D6-DE2C-B37E1A26E3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5" t="16438" r="47083" b="6695"/>
          <a:stretch/>
        </p:blipFill>
        <p:spPr>
          <a:xfrm>
            <a:off x="9480377" y="3501008"/>
            <a:ext cx="2589518" cy="3206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111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BCAFD5-7E95-2F95-9458-6DA7BF67A0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33068"/>
            <a:ext cx="9289032" cy="3620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736FCD-CED6-8FCF-B8EB-843C98611053}"/>
              </a:ext>
            </a:extLst>
          </p:cNvPr>
          <p:cNvSpPr/>
          <p:nvPr/>
        </p:nvSpPr>
        <p:spPr bwMode="white">
          <a:xfrm>
            <a:off x="8832304" y="1628800"/>
            <a:ext cx="50405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D3B8B19-73BE-C6D6-DE2C-B37E1A26E3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18" t="4612" r="3327" b="6695"/>
          <a:stretch/>
        </p:blipFill>
        <p:spPr>
          <a:xfrm>
            <a:off x="9085204" y="2156084"/>
            <a:ext cx="2952328" cy="2857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036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2F205A-D0FD-0BEC-96BD-A2F8D7A788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76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C43C74-5430-A3F8-BAC6-6F42B66FB3A6}"/>
              </a:ext>
            </a:extLst>
          </p:cNvPr>
          <p:cNvSpPr/>
          <p:nvPr/>
        </p:nvSpPr>
        <p:spPr bwMode="white">
          <a:xfrm>
            <a:off x="10975301" y="3261985"/>
            <a:ext cx="361785" cy="31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06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6C6787-63A0-61E2-9A4C-AA33F393FC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50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C413E2-BAE7-2019-8682-3CAD1E54CF74}"/>
              </a:ext>
            </a:extLst>
          </p:cNvPr>
          <p:cNvSpPr/>
          <p:nvPr/>
        </p:nvSpPr>
        <p:spPr bwMode="white">
          <a:xfrm>
            <a:off x="2855640" y="3284984"/>
            <a:ext cx="1483760" cy="40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2DDEA5-EABA-E323-7C0D-F02D62375D4D}"/>
              </a:ext>
            </a:extLst>
          </p:cNvPr>
          <p:cNvSpPr/>
          <p:nvPr/>
        </p:nvSpPr>
        <p:spPr bwMode="white">
          <a:xfrm>
            <a:off x="2235334" y="4778275"/>
            <a:ext cx="837818" cy="3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B78E88-5121-513F-1035-2C08AC0C8BBB}"/>
              </a:ext>
            </a:extLst>
          </p:cNvPr>
          <p:cNvSpPr/>
          <p:nvPr/>
        </p:nvSpPr>
        <p:spPr bwMode="white">
          <a:xfrm>
            <a:off x="4758310" y="4778275"/>
            <a:ext cx="266578" cy="3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40E4BF-8541-2BC0-9649-F67E2F3BA2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81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DF13EA-3507-EB55-0717-7EEA72C37E35}"/>
              </a:ext>
            </a:extLst>
          </p:cNvPr>
          <p:cNvSpPr/>
          <p:nvPr/>
        </p:nvSpPr>
        <p:spPr bwMode="white">
          <a:xfrm>
            <a:off x="1959235" y="4228034"/>
            <a:ext cx="1294809" cy="4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ED46B6-1D38-0AB2-3344-8066D8C4D145}"/>
              </a:ext>
            </a:extLst>
          </p:cNvPr>
          <p:cNvSpPr/>
          <p:nvPr/>
        </p:nvSpPr>
        <p:spPr bwMode="white">
          <a:xfrm>
            <a:off x="7576425" y="4228034"/>
            <a:ext cx="1942214" cy="4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64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08D443-C020-45DE-0010-646222F26A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54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6736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75B5D1-F8C2-187E-FD1A-170CE7F367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9" y="900000"/>
            <a:ext cx="11520000" cy="4469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5A291B-CF45-00AF-B217-5FAE0A797449}"/>
              </a:ext>
            </a:extLst>
          </p:cNvPr>
          <p:cNvSpPr/>
          <p:nvPr/>
        </p:nvSpPr>
        <p:spPr bwMode="white">
          <a:xfrm>
            <a:off x="321875" y="1271685"/>
            <a:ext cx="4261955" cy="333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1AE349-3C7C-3805-62F9-D728419B99C2}"/>
              </a:ext>
            </a:extLst>
          </p:cNvPr>
          <p:cNvSpPr/>
          <p:nvPr/>
        </p:nvSpPr>
        <p:spPr bwMode="white">
          <a:xfrm>
            <a:off x="359959" y="1786328"/>
            <a:ext cx="1919617" cy="34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15B66C-2908-BDB0-4FA5-E9D7A2807030}"/>
              </a:ext>
            </a:extLst>
          </p:cNvPr>
          <p:cNvSpPr/>
          <p:nvPr/>
        </p:nvSpPr>
        <p:spPr bwMode="white">
          <a:xfrm>
            <a:off x="2279576" y="1843510"/>
            <a:ext cx="1368152" cy="295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EA5DC6-F025-0902-99D5-38847256FDDD}"/>
              </a:ext>
            </a:extLst>
          </p:cNvPr>
          <p:cNvSpPr/>
          <p:nvPr/>
        </p:nvSpPr>
        <p:spPr bwMode="white">
          <a:xfrm>
            <a:off x="321876" y="2386743"/>
            <a:ext cx="3589289" cy="81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B1717E-9E33-DF13-62CA-870825441F67}"/>
              </a:ext>
            </a:extLst>
          </p:cNvPr>
          <p:cNvSpPr/>
          <p:nvPr/>
        </p:nvSpPr>
        <p:spPr bwMode="white">
          <a:xfrm>
            <a:off x="321876" y="3454148"/>
            <a:ext cx="2570578" cy="70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840FFD-8F67-3E3E-013E-85912DAF18FC}"/>
              </a:ext>
            </a:extLst>
          </p:cNvPr>
          <p:cNvSpPr/>
          <p:nvPr/>
        </p:nvSpPr>
        <p:spPr bwMode="white">
          <a:xfrm>
            <a:off x="263352" y="4378597"/>
            <a:ext cx="2105466" cy="352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82ED1F-2AE0-669B-31D8-86C5979EECE8}"/>
              </a:ext>
            </a:extLst>
          </p:cNvPr>
          <p:cNvSpPr/>
          <p:nvPr/>
        </p:nvSpPr>
        <p:spPr bwMode="white">
          <a:xfrm>
            <a:off x="321877" y="4969482"/>
            <a:ext cx="1453644" cy="295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B15B66C-2908-BDB0-4FA5-E9D7A2807030}"/>
              </a:ext>
            </a:extLst>
          </p:cNvPr>
          <p:cNvSpPr/>
          <p:nvPr/>
        </p:nvSpPr>
        <p:spPr bwMode="white">
          <a:xfrm>
            <a:off x="3647727" y="1829213"/>
            <a:ext cx="2232247" cy="295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4EA5DC6-F025-0902-99D5-38847256FDDD}"/>
              </a:ext>
            </a:extLst>
          </p:cNvPr>
          <p:cNvSpPr/>
          <p:nvPr/>
        </p:nvSpPr>
        <p:spPr bwMode="white">
          <a:xfrm>
            <a:off x="3913736" y="2386743"/>
            <a:ext cx="2472866" cy="81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882ED1F-2AE0-669B-31D8-86C5979EECE8}"/>
              </a:ext>
            </a:extLst>
          </p:cNvPr>
          <p:cNvSpPr/>
          <p:nvPr/>
        </p:nvSpPr>
        <p:spPr bwMode="white">
          <a:xfrm>
            <a:off x="1803205" y="4961660"/>
            <a:ext cx="2107960" cy="295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265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80CA06-5693-596C-6DE3-B79523C639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740561"/>
            <a:ext cx="9359760" cy="3984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AF90FE8-7348-3138-E36A-0067BD9422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0" r="5945" b="15034"/>
          <a:stretch/>
        </p:blipFill>
        <p:spPr>
          <a:xfrm>
            <a:off x="5879976" y="4005063"/>
            <a:ext cx="2952328" cy="2793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95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F90FE8-7348-3138-E36A-0067BD9422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56" y="900000"/>
            <a:ext cx="11520000" cy="5773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9F1E3C-1D09-A99F-B1E9-CBD4CD536102}"/>
              </a:ext>
            </a:extLst>
          </p:cNvPr>
          <p:cNvSpPr/>
          <p:nvPr/>
        </p:nvSpPr>
        <p:spPr bwMode="white">
          <a:xfrm>
            <a:off x="335360" y="1023564"/>
            <a:ext cx="4824536" cy="34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E06DA8-8DA0-D0CD-0C06-D9D80EF9DE1C}"/>
              </a:ext>
            </a:extLst>
          </p:cNvPr>
          <p:cNvSpPr/>
          <p:nvPr/>
        </p:nvSpPr>
        <p:spPr bwMode="white">
          <a:xfrm>
            <a:off x="335360" y="1593861"/>
            <a:ext cx="5040560" cy="78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31A23C6-F888-4662-2024-47FED1AEEE56}"/>
              </a:ext>
            </a:extLst>
          </p:cNvPr>
          <p:cNvSpPr/>
          <p:nvPr/>
        </p:nvSpPr>
        <p:spPr bwMode="white">
          <a:xfrm>
            <a:off x="335360" y="2658415"/>
            <a:ext cx="1956783" cy="28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9C83E71-DB36-5A06-7C80-D09B94998AB4}"/>
              </a:ext>
            </a:extLst>
          </p:cNvPr>
          <p:cNvSpPr/>
          <p:nvPr/>
        </p:nvSpPr>
        <p:spPr bwMode="white">
          <a:xfrm>
            <a:off x="335360" y="3190693"/>
            <a:ext cx="5157929" cy="975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FD79708-ACB0-F582-ECB2-DF74B1A63888}"/>
              </a:ext>
            </a:extLst>
          </p:cNvPr>
          <p:cNvSpPr/>
          <p:nvPr/>
        </p:nvSpPr>
        <p:spPr bwMode="white">
          <a:xfrm>
            <a:off x="335360" y="4369306"/>
            <a:ext cx="5148430" cy="36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E1DF63C-0F23-442F-F55F-6DA699F81BE5}"/>
              </a:ext>
            </a:extLst>
          </p:cNvPr>
          <p:cNvSpPr/>
          <p:nvPr/>
        </p:nvSpPr>
        <p:spPr bwMode="white">
          <a:xfrm>
            <a:off x="335360" y="4958613"/>
            <a:ext cx="576064" cy="36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8229920-8DEA-B3FF-F2AB-DB68C4194133}"/>
              </a:ext>
            </a:extLst>
          </p:cNvPr>
          <p:cNvSpPr/>
          <p:nvPr/>
        </p:nvSpPr>
        <p:spPr bwMode="white">
          <a:xfrm>
            <a:off x="911425" y="4956782"/>
            <a:ext cx="4572366" cy="36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E3A40EC-9154-9279-00BA-DDB05F52553A}"/>
              </a:ext>
            </a:extLst>
          </p:cNvPr>
          <p:cNvSpPr/>
          <p:nvPr/>
        </p:nvSpPr>
        <p:spPr bwMode="white">
          <a:xfrm>
            <a:off x="263353" y="5564176"/>
            <a:ext cx="720080" cy="323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8229920-8DEA-B3FF-F2AB-DB68C4194133}"/>
              </a:ext>
            </a:extLst>
          </p:cNvPr>
          <p:cNvSpPr/>
          <p:nvPr/>
        </p:nvSpPr>
        <p:spPr bwMode="white">
          <a:xfrm>
            <a:off x="983433" y="5545166"/>
            <a:ext cx="4509856" cy="36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8229920-8DEA-B3FF-F2AB-DB68C4194133}"/>
              </a:ext>
            </a:extLst>
          </p:cNvPr>
          <p:cNvSpPr/>
          <p:nvPr/>
        </p:nvSpPr>
        <p:spPr bwMode="white">
          <a:xfrm>
            <a:off x="373356" y="6108712"/>
            <a:ext cx="970116" cy="36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11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E24AAB-0B01-7FC6-51FE-C35183E787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277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2C6B0EF-E9EC-98CD-A754-A7A541A0EF4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420888"/>
            <a:ext cx="11520000" cy="227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800DF9-19A4-F8A4-3F11-BFC999A0E9D4}"/>
              </a:ext>
            </a:extLst>
          </p:cNvPr>
          <p:cNvSpPr/>
          <p:nvPr/>
        </p:nvSpPr>
        <p:spPr bwMode="white">
          <a:xfrm>
            <a:off x="11022905" y="2535396"/>
            <a:ext cx="285619" cy="31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96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F76EF1-595E-9486-0321-86A7E8D006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014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AF020A-1729-C153-1E1A-8CD93580A69D}"/>
              </a:ext>
            </a:extLst>
          </p:cNvPr>
          <p:cNvSpPr/>
          <p:nvPr/>
        </p:nvSpPr>
        <p:spPr bwMode="white">
          <a:xfrm>
            <a:off x="335360" y="957245"/>
            <a:ext cx="4588958" cy="37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3BB068-FF87-E1DA-F962-D7634410B6C6}"/>
              </a:ext>
            </a:extLst>
          </p:cNvPr>
          <p:cNvSpPr/>
          <p:nvPr/>
        </p:nvSpPr>
        <p:spPr bwMode="white">
          <a:xfrm>
            <a:off x="335360" y="1596491"/>
            <a:ext cx="1723239" cy="28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59C0EB-DF20-BEA1-B9A7-6F1C42722124}"/>
              </a:ext>
            </a:extLst>
          </p:cNvPr>
          <p:cNvSpPr/>
          <p:nvPr/>
        </p:nvSpPr>
        <p:spPr bwMode="white">
          <a:xfrm>
            <a:off x="335360" y="2140326"/>
            <a:ext cx="5874247" cy="36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44C3D0-08B4-2F92-F5F4-CDFC586B691A}"/>
              </a:ext>
            </a:extLst>
          </p:cNvPr>
          <p:cNvSpPr/>
          <p:nvPr/>
        </p:nvSpPr>
        <p:spPr bwMode="white">
          <a:xfrm>
            <a:off x="335360" y="2722326"/>
            <a:ext cx="6188429" cy="36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84875E-C8B2-8280-BFA5-90D3325BB8AF}"/>
              </a:ext>
            </a:extLst>
          </p:cNvPr>
          <p:cNvSpPr/>
          <p:nvPr/>
        </p:nvSpPr>
        <p:spPr bwMode="white">
          <a:xfrm>
            <a:off x="335360" y="3323408"/>
            <a:ext cx="6140826" cy="353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47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1AC4A2-0A2D-909F-31AA-86F7A23973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1"/>
            <a:ext cx="9145016" cy="4311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A09B291-1F82-361B-9207-0F24B475E0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26" t="4659" r="5945" b="10280"/>
          <a:stretch/>
        </p:blipFill>
        <p:spPr>
          <a:xfrm>
            <a:off x="9552384" y="1268760"/>
            <a:ext cx="2520281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842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09B291-1F82-361B-9207-0F24B475E0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2" b="4310"/>
          <a:stretch/>
        </p:blipFill>
        <p:spPr>
          <a:xfrm>
            <a:off x="373443" y="764704"/>
            <a:ext cx="11520000" cy="4433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B9B20D-58D6-F915-64F2-749C4AA8FAD9}"/>
              </a:ext>
            </a:extLst>
          </p:cNvPr>
          <p:cNvSpPr/>
          <p:nvPr/>
        </p:nvSpPr>
        <p:spPr bwMode="white">
          <a:xfrm>
            <a:off x="335360" y="866851"/>
            <a:ext cx="5807603" cy="33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3E0E4D-4425-07D9-43E7-A2F86D7FDCD5}"/>
              </a:ext>
            </a:extLst>
          </p:cNvPr>
          <p:cNvSpPr/>
          <p:nvPr/>
        </p:nvSpPr>
        <p:spPr bwMode="white">
          <a:xfrm>
            <a:off x="373444" y="1534373"/>
            <a:ext cx="5362516" cy="305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098C51-F8E9-5BD9-4968-856AC3396E1E}"/>
              </a:ext>
            </a:extLst>
          </p:cNvPr>
          <p:cNvSpPr/>
          <p:nvPr/>
        </p:nvSpPr>
        <p:spPr bwMode="white">
          <a:xfrm>
            <a:off x="335360" y="2154215"/>
            <a:ext cx="6350280" cy="36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E1B29DC-788A-2EF9-81EB-F07E9635E0CE}"/>
              </a:ext>
            </a:extLst>
          </p:cNvPr>
          <p:cNvSpPr/>
          <p:nvPr/>
        </p:nvSpPr>
        <p:spPr bwMode="white">
          <a:xfrm>
            <a:off x="335360" y="2793130"/>
            <a:ext cx="6350280" cy="36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D2CE2EA-A310-26EB-C5E8-879391996E25}"/>
              </a:ext>
            </a:extLst>
          </p:cNvPr>
          <p:cNvSpPr/>
          <p:nvPr/>
        </p:nvSpPr>
        <p:spPr bwMode="white">
          <a:xfrm>
            <a:off x="335361" y="3451116"/>
            <a:ext cx="2448272" cy="36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CB7DE9-221B-5E17-EF79-7EEA41825643}"/>
              </a:ext>
            </a:extLst>
          </p:cNvPr>
          <p:cNvSpPr/>
          <p:nvPr/>
        </p:nvSpPr>
        <p:spPr bwMode="white">
          <a:xfrm>
            <a:off x="2821715" y="3451116"/>
            <a:ext cx="3863925" cy="36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94EF33B-3C9C-972B-5BFC-3A6C60BE300D}"/>
              </a:ext>
            </a:extLst>
          </p:cNvPr>
          <p:cNvSpPr/>
          <p:nvPr/>
        </p:nvSpPr>
        <p:spPr bwMode="white">
          <a:xfrm>
            <a:off x="335360" y="4099567"/>
            <a:ext cx="6408712" cy="109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1452C673-9742-DA84-9C14-B0AC02AFB7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5286154"/>
            <a:ext cx="11520000" cy="1527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D2CE2EA-A310-26EB-C5E8-879391996E25}"/>
              </a:ext>
            </a:extLst>
          </p:cNvPr>
          <p:cNvSpPr/>
          <p:nvPr/>
        </p:nvSpPr>
        <p:spPr bwMode="white">
          <a:xfrm>
            <a:off x="373442" y="5286154"/>
            <a:ext cx="7522757" cy="44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D2CE2EA-A310-26EB-C5E8-879391996E25}"/>
              </a:ext>
            </a:extLst>
          </p:cNvPr>
          <p:cNvSpPr/>
          <p:nvPr/>
        </p:nvSpPr>
        <p:spPr bwMode="white">
          <a:xfrm>
            <a:off x="380332" y="6021288"/>
            <a:ext cx="2979363" cy="75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D2CE2EA-A310-26EB-C5E8-879391996E25}"/>
              </a:ext>
            </a:extLst>
          </p:cNvPr>
          <p:cNvSpPr/>
          <p:nvPr/>
        </p:nvSpPr>
        <p:spPr bwMode="white">
          <a:xfrm>
            <a:off x="3390254" y="6021289"/>
            <a:ext cx="2536182" cy="75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31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9" grpId="0" animBg="1"/>
      <p:bldP spid="20" grpId="0" animBg="1"/>
      <p:bldP spid="2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F1EDEF-C708-AD4F-E547-9A82686D1E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02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9931" y="2850122"/>
            <a:ext cx="4086269" cy="3929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43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F48A59-23B9-3F3B-0D70-B480C2C9C6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58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2559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D957E6-6BE8-8ACD-494A-CC97BDE3B3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4555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4CEF3E-E2A1-6122-D4D5-1C4E9E0B05D3}"/>
              </a:ext>
            </a:extLst>
          </p:cNvPr>
          <p:cNvSpPr/>
          <p:nvPr/>
        </p:nvSpPr>
        <p:spPr bwMode="white">
          <a:xfrm>
            <a:off x="335361" y="1147779"/>
            <a:ext cx="4531834" cy="34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AC4B8D-0C4E-A36E-4485-6855158AD5A4}"/>
              </a:ext>
            </a:extLst>
          </p:cNvPr>
          <p:cNvSpPr/>
          <p:nvPr/>
        </p:nvSpPr>
        <p:spPr bwMode="white">
          <a:xfrm>
            <a:off x="335361" y="1767229"/>
            <a:ext cx="4477979" cy="37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48686C-5023-768B-43FB-4A8104BE39D2}"/>
              </a:ext>
            </a:extLst>
          </p:cNvPr>
          <p:cNvSpPr/>
          <p:nvPr/>
        </p:nvSpPr>
        <p:spPr bwMode="white">
          <a:xfrm>
            <a:off x="335361" y="2424799"/>
            <a:ext cx="5998016" cy="36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1E832F-F4C3-4638-4926-F80EE20CBF30}"/>
              </a:ext>
            </a:extLst>
          </p:cNvPr>
          <p:cNvSpPr/>
          <p:nvPr/>
        </p:nvSpPr>
        <p:spPr bwMode="white">
          <a:xfrm>
            <a:off x="335361" y="3091898"/>
            <a:ext cx="3951074" cy="35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5D2C625-853C-8740-E427-ABA8C9614FBF}"/>
              </a:ext>
            </a:extLst>
          </p:cNvPr>
          <p:cNvSpPr/>
          <p:nvPr/>
        </p:nvSpPr>
        <p:spPr bwMode="white">
          <a:xfrm>
            <a:off x="335360" y="3749468"/>
            <a:ext cx="6293157" cy="97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8518" y="1089357"/>
            <a:ext cx="4540252" cy="436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15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1445FB-6BDF-9474-C54B-323B41EE70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369152" cy="3655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789040"/>
            <a:ext cx="2995786" cy="3019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21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FB43F4-1EF6-3305-2377-1E6E68BB19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725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E617BF-2EAA-3E22-0791-089D91C38A16}"/>
              </a:ext>
            </a:extLst>
          </p:cNvPr>
          <p:cNvSpPr/>
          <p:nvPr/>
        </p:nvSpPr>
        <p:spPr bwMode="white">
          <a:xfrm>
            <a:off x="335360" y="1138228"/>
            <a:ext cx="6188429" cy="36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073432-CFCC-E54F-7AAE-2AE04297465D}"/>
              </a:ext>
            </a:extLst>
          </p:cNvPr>
          <p:cNvSpPr/>
          <p:nvPr/>
        </p:nvSpPr>
        <p:spPr bwMode="white">
          <a:xfrm>
            <a:off x="335360" y="1824327"/>
            <a:ext cx="1152000" cy="29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B99253-EFB2-69D5-CFAF-E6C90F9F2ADE}"/>
              </a:ext>
            </a:extLst>
          </p:cNvPr>
          <p:cNvSpPr/>
          <p:nvPr/>
        </p:nvSpPr>
        <p:spPr bwMode="white">
          <a:xfrm>
            <a:off x="335360" y="2434192"/>
            <a:ext cx="7056784" cy="219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1128829"/>
            <a:ext cx="3425256" cy="3452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46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D98F9B-E59F-1927-2940-689AEC9FCC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51208"/>
            <a:ext cx="10873208" cy="3901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934172"/>
            <a:ext cx="2879204" cy="287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54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3A52E0-6423-FBB3-5C81-BB99AA9BAD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43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610CB2-3376-F5FC-6A9C-1AFCB70E8BA3}"/>
              </a:ext>
            </a:extLst>
          </p:cNvPr>
          <p:cNvSpPr/>
          <p:nvPr/>
        </p:nvSpPr>
        <p:spPr bwMode="white">
          <a:xfrm>
            <a:off x="335360" y="1080901"/>
            <a:ext cx="2856198" cy="34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61A6D4-9A58-7245-CAE4-5CF72D200C72}"/>
              </a:ext>
            </a:extLst>
          </p:cNvPr>
          <p:cNvSpPr/>
          <p:nvPr/>
        </p:nvSpPr>
        <p:spPr bwMode="white">
          <a:xfrm>
            <a:off x="335360" y="1794986"/>
            <a:ext cx="6192688" cy="1201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l="5947" t="1722" r="3363" b="6095"/>
          <a:stretch/>
        </p:blipFill>
        <p:spPr>
          <a:xfrm>
            <a:off x="6816081" y="980728"/>
            <a:ext cx="4392488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36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DC1E3F-03EE-9246-ADDA-9087E21512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02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E9FB4F-B1AC-3EAE-0915-BE48E5EDBB56}"/>
              </a:ext>
            </a:extLst>
          </p:cNvPr>
          <p:cNvSpPr/>
          <p:nvPr/>
        </p:nvSpPr>
        <p:spPr bwMode="white">
          <a:xfrm>
            <a:off x="10984822" y="2547370"/>
            <a:ext cx="361785" cy="31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18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E8C472-8E81-A206-37D8-3B15AB4E84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54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4077072"/>
            <a:ext cx="213360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0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2640E2-FE7B-4CE2-4343-86E56EC1E0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54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54FB43-0B53-F545-9E73-3BA9A3BA34DD}"/>
              </a:ext>
            </a:extLst>
          </p:cNvPr>
          <p:cNvSpPr/>
          <p:nvPr/>
        </p:nvSpPr>
        <p:spPr bwMode="white">
          <a:xfrm>
            <a:off x="2130607" y="1100132"/>
            <a:ext cx="285619" cy="31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EA1DDE-0B4E-CCE1-60C7-868BA1C69349}"/>
              </a:ext>
            </a:extLst>
          </p:cNvPr>
          <p:cNvSpPr/>
          <p:nvPr/>
        </p:nvSpPr>
        <p:spPr bwMode="white">
          <a:xfrm>
            <a:off x="4091863" y="1100132"/>
            <a:ext cx="266578" cy="31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FD54B1-651F-94E5-B0F6-37D367F119E2}"/>
              </a:ext>
            </a:extLst>
          </p:cNvPr>
          <p:cNvSpPr/>
          <p:nvPr/>
        </p:nvSpPr>
        <p:spPr bwMode="white">
          <a:xfrm>
            <a:off x="8176227" y="1100132"/>
            <a:ext cx="1056793" cy="33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86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921104-A58A-0DA2-51B4-E1616C0D77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3897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E32952-90F4-F189-760F-5C1EBAAF2937}"/>
              </a:ext>
            </a:extLst>
          </p:cNvPr>
          <p:cNvSpPr/>
          <p:nvPr/>
        </p:nvSpPr>
        <p:spPr bwMode="white">
          <a:xfrm>
            <a:off x="335360" y="1042923"/>
            <a:ext cx="8510427" cy="10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C0EA20-31B2-F9E0-B436-A199F66D059E}"/>
              </a:ext>
            </a:extLst>
          </p:cNvPr>
          <p:cNvSpPr/>
          <p:nvPr/>
        </p:nvSpPr>
        <p:spPr bwMode="white">
          <a:xfrm>
            <a:off x="335361" y="2367349"/>
            <a:ext cx="1904132" cy="2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0D75E3-05B0-74C6-605E-82F012B10FD8}"/>
              </a:ext>
            </a:extLst>
          </p:cNvPr>
          <p:cNvSpPr/>
          <p:nvPr/>
        </p:nvSpPr>
        <p:spPr bwMode="white">
          <a:xfrm>
            <a:off x="335361" y="3024798"/>
            <a:ext cx="2922842" cy="28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512084-ADD4-F40A-7CED-B5D3CA82573C}"/>
              </a:ext>
            </a:extLst>
          </p:cNvPr>
          <p:cNvSpPr/>
          <p:nvPr/>
        </p:nvSpPr>
        <p:spPr bwMode="white">
          <a:xfrm>
            <a:off x="335361" y="3625077"/>
            <a:ext cx="10463207" cy="371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84DC76-2E4B-1679-0F93-37CE95776EF1}"/>
              </a:ext>
            </a:extLst>
          </p:cNvPr>
          <p:cNvSpPr/>
          <p:nvPr/>
        </p:nvSpPr>
        <p:spPr bwMode="white">
          <a:xfrm>
            <a:off x="335361" y="4282526"/>
            <a:ext cx="4627041" cy="33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34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8569A-4000-FC44-87A7-8EE90A11ED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463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D77201-6D6A-1511-777C-CDAE4C12140C}"/>
              </a:ext>
            </a:extLst>
          </p:cNvPr>
          <p:cNvSpPr/>
          <p:nvPr/>
        </p:nvSpPr>
        <p:spPr bwMode="white">
          <a:xfrm>
            <a:off x="335360" y="1023976"/>
            <a:ext cx="10873208" cy="101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3DD824-C8F8-C70C-4EF9-CDAE912556BF}"/>
              </a:ext>
            </a:extLst>
          </p:cNvPr>
          <p:cNvSpPr/>
          <p:nvPr/>
        </p:nvSpPr>
        <p:spPr bwMode="white">
          <a:xfrm>
            <a:off x="335360" y="2320968"/>
            <a:ext cx="8739966" cy="362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BDDE19-DCE5-5781-8193-EF7A5AEF3498}"/>
              </a:ext>
            </a:extLst>
          </p:cNvPr>
          <p:cNvSpPr/>
          <p:nvPr/>
        </p:nvSpPr>
        <p:spPr bwMode="white">
          <a:xfrm>
            <a:off x="335360" y="2979001"/>
            <a:ext cx="5360132" cy="362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B1C0EF-1F4D-FCC4-ED6A-6C0135F1F27E}"/>
              </a:ext>
            </a:extLst>
          </p:cNvPr>
          <p:cNvSpPr/>
          <p:nvPr/>
        </p:nvSpPr>
        <p:spPr bwMode="white">
          <a:xfrm>
            <a:off x="335360" y="3637033"/>
            <a:ext cx="7311867" cy="343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463631-8795-3865-59C9-A15E1665A69E}"/>
              </a:ext>
            </a:extLst>
          </p:cNvPr>
          <p:cNvSpPr/>
          <p:nvPr/>
        </p:nvSpPr>
        <p:spPr bwMode="white">
          <a:xfrm>
            <a:off x="335360" y="4275992"/>
            <a:ext cx="9721080" cy="44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D0DA048-6704-5B78-C071-51D2B23BEB2B}"/>
              </a:ext>
            </a:extLst>
          </p:cNvPr>
          <p:cNvSpPr/>
          <p:nvPr/>
        </p:nvSpPr>
        <p:spPr bwMode="white">
          <a:xfrm>
            <a:off x="335360" y="4924488"/>
            <a:ext cx="5969454" cy="362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33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348850-5857-89F3-9509-7978188AA1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83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D61902-6734-6751-D300-3E56DCE2967E}"/>
              </a:ext>
            </a:extLst>
          </p:cNvPr>
          <p:cNvSpPr/>
          <p:nvPr/>
        </p:nvSpPr>
        <p:spPr bwMode="white">
          <a:xfrm>
            <a:off x="11032425" y="1071768"/>
            <a:ext cx="285619" cy="31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222CC0-93BB-ED52-5CFE-470658634316}"/>
              </a:ext>
            </a:extLst>
          </p:cNvPr>
          <p:cNvSpPr/>
          <p:nvPr/>
        </p:nvSpPr>
        <p:spPr bwMode="white">
          <a:xfrm>
            <a:off x="11032425" y="3381106"/>
            <a:ext cx="285619" cy="30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8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C858E7-ADD0-1A61-14B7-BA7240E60E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00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FA0801-1C69-D615-6FDB-D01C27D700D5}"/>
              </a:ext>
            </a:extLst>
          </p:cNvPr>
          <p:cNvSpPr/>
          <p:nvPr/>
        </p:nvSpPr>
        <p:spPr bwMode="white">
          <a:xfrm>
            <a:off x="11013384" y="1788184"/>
            <a:ext cx="314180" cy="31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F8C485E-A65C-EAF0-B147-195961E126B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908365"/>
            <a:ext cx="11520000" cy="2356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25B028-5790-B41B-AF4B-27CE7EFC4CD7}"/>
              </a:ext>
            </a:extLst>
          </p:cNvPr>
          <p:cNvSpPr/>
          <p:nvPr/>
        </p:nvSpPr>
        <p:spPr bwMode="white">
          <a:xfrm>
            <a:off x="11013384" y="4833856"/>
            <a:ext cx="304661" cy="32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861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9D61A3-D14A-49C2-CEAA-A95C34A91D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24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B0037F-0E78-C3B9-A2CA-7C6F11428341}"/>
              </a:ext>
            </a:extLst>
          </p:cNvPr>
          <p:cNvSpPr/>
          <p:nvPr/>
        </p:nvSpPr>
        <p:spPr bwMode="white">
          <a:xfrm>
            <a:off x="11013384" y="1757366"/>
            <a:ext cx="323702" cy="31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E02918-B82C-F7BF-CBF1-DE9A1DD64EC0}"/>
              </a:ext>
            </a:extLst>
          </p:cNvPr>
          <p:cNvSpPr/>
          <p:nvPr/>
        </p:nvSpPr>
        <p:spPr bwMode="white">
          <a:xfrm>
            <a:off x="11032425" y="4043676"/>
            <a:ext cx="285619" cy="31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11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770E35-2515-FBD5-4D52-3F3EBE9D1C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42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3CC183-A2CF-97A3-AE42-8782C246FB5B}"/>
              </a:ext>
            </a:extLst>
          </p:cNvPr>
          <p:cNvSpPr/>
          <p:nvPr/>
        </p:nvSpPr>
        <p:spPr bwMode="white">
          <a:xfrm>
            <a:off x="10984822" y="1766535"/>
            <a:ext cx="352264" cy="31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28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AD6B93-2ECB-DF69-A4B7-19C16EA92F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23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384442-A72E-0211-8F9D-9A415845C155}"/>
              </a:ext>
            </a:extLst>
          </p:cNvPr>
          <p:cNvSpPr/>
          <p:nvPr/>
        </p:nvSpPr>
        <p:spPr bwMode="white">
          <a:xfrm>
            <a:off x="11022905" y="1748397"/>
            <a:ext cx="285619" cy="305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1C5ED1-19B2-102F-77F6-7DCCAB2C785D}"/>
              </a:ext>
            </a:extLst>
          </p:cNvPr>
          <p:cNvSpPr/>
          <p:nvPr/>
        </p:nvSpPr>
        <p:spPr bwMode="white">
          <a:xfrm>
            <a:off x="11003863" y="3998079"/>
            <a:ext cx="314181" cy="31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0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5C96C3-7B90-A6BA-81F9-DA329F1042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7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2D3520-1F27-532B-E32A-0B8DB7F2936F}"/>
              </a:ext>
            </a:extLst>
          </p:cNvPr>
          <p:cNvSpPr/>
          <p:nvPr/>
        </p:nvSpPr>
        <p:spPr bwMode="white">
          <a:xfrm>
            <a:off x="11022905" y="2531650"/>
            <a:ext cx="285619" cy="31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53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宽屏</PresentationFormat>
  <Paragraphs>3</Paragraphs>
  <Slides>33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2023-11-17T13:22:04Z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