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3139765"/>
            <a:ext cx="11305256" cy="582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3BD27-AE56-5FE0-162F-FD2C779E72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544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E47EC2-21AB-18A7-68F8-731B6A70EA30}"/>
              </a:ext>
            </a:extLst>
          </p:cNvPr>
          <p:cNvSpPr/>
          <p:nvPr/>
        </p:nvSpPr>
        <p:spPr bwMode="white">
          <a:xfrm>
            <a:off x="335360" y="1052737"/>
            <a:ext cx="92170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EDA54C-199B-2A2F-71A2-74CC68744106}"/>
              </a:ext>
            </a:extLst>
          </p:cNvPr>
          <p:cNvSpPr/>
          <p:nvPr/>
        </p:nvSpPr>
        <p:spPr bwMode="white">
          <a:xfrm>
            <a:off x="335360" y="1988841"/>
            <a:ext cx="35283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9DD223-80A0-3042-2C65-AE837A20514A}"/>
              </a:ext>
            </a:extLst>
          </p:cNvPr>
          <p:cNvSpPr/>
          <p:nvPr/>
        </p:nvSpPr>
        <p:spPr bwMode="white">
          <a:xfrm>
            <a:off x="335360" y="2852936"/>
            <a:ext cx="77048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3C7B476-B2C9-524F-EBDA-C3996330C255}"/>
              </a:ext>
            </a:extLst>
          </p:cNvPr>
          <p:cNvSpPr/>
          <p:nvPr/>
        </p:nvSpPr>
        <p:spPr bwMode="white">
          <a:xfrm>
            <a:off x="335360" y="3861049"/>
            <a:ext cx="69847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25EC793-99F1-D8BB-A084-1BFAC589DCC1}"/>
              </a:ext>
            </a:extLst>
          </p:cNvPr>
          <p:cNvSpPr/>
          <p:nvPr/>
        </p:nvSpPr>
        <p:spPr bwMode="white">
          <a:xfrm>
            <a:off x="335360" y="4797151"/>
            <a:ext cx="6984776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9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6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13D39E-F525-5799-D653-90BF7A1B88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0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1" y="3789040"/>
            <a:ext cx="4320480" cy="2977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2686F-5C29-9E5A-D40B-0CBC14C4D9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49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D5FD2-E821-644A-4782-44EB0897EE64}"/>
              </a:ext>
            </a:extLst>
          </p:cNvPr>
          <p:cNvSpPr/>
          <p:nvPr/>
        </p:nvSpPr>
        <p:spPr bwMode="white">
          <a:xfrm>
            <a:off x="687108" y="1048114"/>
            <a:ext cx="5336884" cy="130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015D75F-B947-36C8-D56C-E5A16DBD7B75}"/>
              </a:ext>
            </a:extLst>
          </p:cNvPr>
          <p:cNvSpPr/>
          <p:nvPr/>
        </p:nvSpPr>
        <p:spPr bwMode="white">
          <a:xfrm>
            <a:off x="720000" y="2636912"/>
            <a:ext cx="530399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5670" y="951136"/>
            <a:ext cx="3942778" cy="2717433"/>
          </a:xfrm>
          <a:prstGeom prst="rect">
            <a:avLst/>
          </a:prstGeom>
        </p:spPr>
      </p:pic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0015D75F-B947-36C8-D56C-E5A16DBD7B75}"/>
              </a:ext>
            </a:extLst>
          </p:cNvPr>
          <p:cNvSpPr/>
          <p:nvPr/>
        </p:nvSpPr>
        <p:spPr bwMode="white">
          <a:xfrm>
            <a:off x="792008" y="4293096"/>
            <a:ext cx="6168088" cy="5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0015D75F-B947-36C8-D56C-E5A16DBD7B75}"/>
              </a:ext>
            </a:extLst>
          </p:cNvPr>
          <p:cNvSpPr/>
          <p:nvPr/>
        </p:nvSpPr>
        <p:spPr bwMode="white">
          <a:xfrm>
            <a:off x="792008" y="5047331"/>
            <a:ext cx="5952064" cy="5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015D75F-B947-36C8-D56C-E5A16DBD7B75}"/>
              </a:ext>
            </a:extLst>
          </p:cNvPr>
          <p:cNvSpPr/>
          <p:nvPr/>
        </p:nvSpPr>
        <p:spPr bwMode="white">
          <a:xfrm>
            <a:off x="714718" y="5990724"/>
            <a:ext cx="2572970" cy="5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46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A10AF-60A5-12CC-F7EB-677B33AC52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55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9FEDE9-1AF5-72BA-2D7C-6D76917595CD}"/>
              </a:ext>
            </a:extLst>
          </p:cNvPr>
          <p:cNvSpPr/>
          <p:nvPr/>
        </p:nvSpPr>
        <p:spPr bwMode="white">
          <a:xfrm>
            <a:off x="468649" y="1042909"/>
            <a:ext cx="2963055" cy="58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0595B2-8B23-1D7E-050F-7BC8A1AACC4A}"/>
              </a:ext>
            </a:extLst>
          </p:cNvPr>
          <p:cNvSpPr/>
          <p:nvPr/>
        </p:nvSpPr>
        <p:spPr bwMode="white">
          <a:xfrm>
            <a:off x="468648" y="2005173"/>
            <a:ext cx="4835263" cy="55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615102-3913-A430-CD09-50AA8BE30186}"/>
              </a:ext>
            </a:extLst>
          </p:cNvPr>
          <p:cNvSpPr/>
          <p:nvPr/>
        </p:nvSpPr>
        <p:spPr bwMode="white">
          <a:xfrm>
            <a:off x="468648" y="2948381"/>
            <a:ext cx="8291647" cy="6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5AAB628-7DA8-CD49-1189-299F9B654C41}"/>
              </a:ext>
            </a:extLst>
          </p:cNvPr>
          <p:cNvSpPr/>
          <p:nvPr/>
        </p:nvSpPr>
        <p:spPr bwMode="white">
          <a:xfrm>
            <a:off x="335360" y="3929699"/>
            <a:ext cx="7344816" cy="57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255A315-09E5-7501-10F2-A6ED2D2138DA}"/>
              </a:ext>
            </a:extLst>
          </p:cNvPr>
          <p:cNvSpPr/>
          <p:nvPr/>
        </p:nvSpPr>
        <p:spPr bwMode="white">
          <a:xfrm>
            <a:off x="468649" y="4977708"/>
            <a:ext cx="4722247" cy="4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7952837-DE32-075A-634A-C0AFC560D57B}"/>
              </a:ext>
            </a:extLst>
          </p:cNvPr>
          <p:cNvSpPr/>
          <p:nvPr/>
        </p:nvSpPr>
        <p:spPr bwMode="white">
          <a:xfrm>
            <a:off x="468649" y="5987608"/>
            <a:ext cx="2894280" cy="3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27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19" grpId="0" animBg="1"/>
      <p:bldP spid="25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8EB6A-D578-4B4C-EB0F-7DC05B04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64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793DA8-6F5E-91AA-CD7D-F50739406F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25" t="2810" r="5320" b="46850"/>
          <a:stretch/>
        </p:blipFill>
        <p:spPr>
          <a:xfrm>
            <a:off x="4079776" y="3789040"/>
            <a:ext cx="4752527" cy="273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995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93DA8-6F5E-91AA-CD7D-F50739406F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43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DC5DA2-6E7B-D0A4-4D7E-2CAFDDA536C6}"/>
              </a:ext>
            </a:extLst>
          </p:cNvPr>
          <p:cNvSpPr/>
          <p:nvPr/>
        </p:nvSpPr>
        <p:spPr bwMode="white">
          <a:xfrm>
            <a:off x="335360" y="1124745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0015D75F-B947-36C8-D56C-E5A16DBD7B75}"/>
              </a:ext>
            </a:extLst>
          </p:cNvPr>
          <p:cNvSpPr/>
          <p:nvPr/>
        </p:nvSpPr>
        <p:spPr bwMode="white">
          <a:xfrm>
            <a:off x="373442" y="1988840"/>
            <a:ext cx="449842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015D75F-B947-36C8-D56C-E5A16DBD7B75}"/>
              </a:ext>
            </a:extLst>
          </p:cNvPr>
          <p:cNvSpPr/>
          <p:nvPr/>
        </p:nvSpPr>
        <p:spPr bwMode="white">
          <a:xfrm>
            <a:off x="479376" y="3050162"/>
            <a:ext cx="5616624" cy="5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0015D75F-B947-36C8-D56C-E5A16DBD7B75}"/>
              </a:ext>
            </a:extLst>
          </p:cNvPr>
          <p:cNvSpPr/>
          <p:nvPr/>
        </p:nvSpPr>
        <p:spPr bwMode="white">
          <a:xfrm>
            <a:off x="500076" y="3918618"/>
            <a:ext cx="9196323" cy="5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0015D75F-B947-36C8-D56C-E5A16DBD7B75}"/>
              </a:ext>
            </a:extLst>
          </p:cNvPr>
          <p:cNvSpPr/>
          <p:nvPr/>
        </p:nvSpPr>
        <p:spPr bwMode="white">
          <a:xfrm>
            <a:off x="479376" y="4877544"/>
            <a:ext cx="2808312" cy="5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0015D75F-B947-36C8-D56C-E5A16DBD7B75}"/>
              </a:ext>
            </a:extLst>
          </p:cNvPr>
          <p:cNvSpPr/>
          <p:nvPr/>
        </p:nvSpPr>
        <p:spPr bwMode="white">
          <a:xfrm>
            <a:off x="500076" y="5690790"/>
            <a:ext cx="6027972" cy="5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10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8BDC75-496E-EE0E-60BD-04DA004642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145016" cy="4915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B4F53C-76E5-CDF2-B05D-AF9CC75A09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2" r="5062" b="63595"/>
          <a:stretch/>
        </p:blipFill>
        <p:spPr>
          <a:xfrm>
            <a:off x="7392144" y="4716424"/>
            <a:ext cx="2880320" cy="2096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161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4F53C-76E5-CDF2-B05D-AF9CC75A09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10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6B59C-3A87-8D02-5DF7-6BC0B6CEA477}"/>
              </a:ext>
            </a:extLst>
          </p:cNvPr>
          <p:cNvSpPr/>
          <p:nvPr/>
        </p:nvSpPr>
        <p:spPr bwMode="white">
          <a:xfrm>
            <a:off x="694510" y="982922"/>
            <a:ext cx="4465386" cy="98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1B4769-8EA3-4366-BE12-2083E21FDFA3}"/>
              </a:ext>
            </a:extLst>
          </p:cNvPr>
          <p:cNvSpPr/>
          <p:nvPr/>
        </p:nvSpPr>
        <p:spPr bwMode="white">
          <a:xfrm>
            <a:off x="694510" y="2204864"/>
            <a:ext cx="4177354" cy="39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5E33CB-4102-5FA2-2CB2-5BC803C48538}"/>
              </a:ext>
            </a:extLst>
          </p:cNvPr>
          <p:cNvSpPr/>
          <p:nvPr/>
        </p:nvSpPr>
        <p:spPr bwMode="white">
          <a:xfrm>
            <a:off x="694510" y="2836361"/>
            <a:ext cx="2233138" cy="44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CEF3F8-1B3F-F72B-3CFF-84F87BA4B4D5}"/>
              </a:ext>
            </a:extLst>
          </p:cNvPr>
          <p:cNvSpPr/>
          <p:nvPr/>
        </p:nvSpPr>
        <p:spPr bwMode="white">
          <a:xfrm>
            <a:off x="694510" y="3559933"/>
            <a:ext cx="2881210" cy="31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E111042-FAF4-7798-6954-EF8093099B80}"/>
              </a:ext>
            </a:extLst>
          </p:cNvPr>
          <p:cNvSpPr/>
          <p:nvPr/>
        </p:nvSpPr>
        <p:spPr bwMode="white">
          <a:xfrm>
            <a:off x="694510" y="4153817"/>
            <a:ext cx="3370943" cy="42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EBBD32-4F9E-E64E-F259-8BAC06ECF480}"/>
              </a:ext>
            </a:extLst>
          </p:cNvPr>
          <p:cNvSpPr/>
          <p:nvPr/>
        </p:nvSpPr>
        <p:spPr bwMode="white">
          <a:xfrm>
            <a:off x="694510" y="4784053"/>
            <a:ext cx="2809202" cy="37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40E2865-2119-1DC3-DA77-0B013F9545BB}"/>
              </a:ext>
            </a:extLst>
          </p:cNvPr>
          <p:cNvSpPr/>
          <p:nvPr/>
        </p:nvSpPr>
        <p:spPr bwMode="white">
          <a:xfrm>
            <a:off x="694510" y="5435943"/>
            <a:ext cx="3370943" cy="44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043E9F1-1157-7808-9FD5-AE0D67CE6926}"/>
              </a:ext>
            </a:extLst>
          </p:cNvPr>
          <p:cNvSpPr/>
          <p:nvPr/>
        </p:nvSpPr>
        <p:spPr bwMode="white">
          <a:xfrm>
            <a:off x="694510" y="6138203"/>
            <a:ext cx="2377154" cy="38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39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4" grpId="0" animBg="1"/>
      <p:bldP spid="16" grpId="0" animBg="1"/>
      <p:bldP spid="18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08EDE-A26B-6C8C-1531-0D3AF963D7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719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FD5CA0-2621-6D46-417E-C0409B904FA2}"/>
              </a:ext>
            </a:extLst>
          </p:cNvPr>
          <p:cNvSpPr/>
          <p:nvPr/>
        </p:nvSpPr>
        <p:spPr bwMode="white">
          <a:xfrm>
            <a:off x="468648" y="900001"/>
            <a:ext cx="10811927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2D4F365-23B0-9843-1369-8F319DB1E2F4}"/>
              </a:ext>
            </a:extLst>
          </p:cNvPr>
          <p:cNvSpPr/>
          <p:nvPr/>
        </p:nvSpPr>
        <p:spPr bwMode="white">
          <a:xfrm>
            <a:off x="335360" y="1916832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3BE0A08-DCF3-B600-B657-4D676039FED5}"/>
              </a:ext>
            </a:extLst>
          </p:cNvPr>
          <p:cNvSpPr/>
          <p:nvPr/>
        </p:nvSpPr>
        <p:spPr bwMode="white">
          <a:xfrm>
            <a:off x="4333882" y="1916832"/>
            <a:ext cx="2554205" cy="55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4E47454-83F0-7352-2E24-1EF961A1CADF}"/>
              </a:ext>
            </a:extLst>
          </p:cNvPr>
          <p:cNvSpPr/>
          <p:nvPr/>
        </p:nvSpPr>
        <p:spPr bwMode="white">
          <a:xfrm>
            <a:off x="449606" y="2933573"/>
            <a:ext cx="8814745" cy="57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16AE69F-AA7E-0E40-AD2C-4CB5DBDC9D3C}"/>
              </a:ext>
            </a:extLst>
          </p:cNvPr>
          <p:cNvSpPr/>
          <p:nvPr/>
        </p:nvSpPr>
        <p:spPr bwMode="white">
          <a:xfrm>
            <a:off x="373443" y="3837844"/>
            <a:ext cx="5650549" cy="59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AB8F663-22F4-4AD2-CD01-182EF857D90C}"/>
              </a:ext>
            </a:extLst>
          </p:cNvPr>
          <p:cNvSpPr/>
          <p:nvPr/>
        </p:nvSpPr>
        <p:spPr bwMode="white">
          <a:xfrm>
            <a:off x="373442" y="4765228"/>
            <a:ext cx="3562317" cy="60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AAB8F663-22F4-4AD2-CD01-182EF857D90C}"/>
              </a:ext>
            </a:extLst>
          </p:cNvPr>
          <p:cNvSpPr/>
          <p:nvPr/>
        </p:nvSpPr>
        <p:spPr bwMode="white">
          <a:xfrm>
            <a:off x="483625" y="5782060"/>
            <a:ext cx="4532255" cy="60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75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2" grpId="0" animBg="1"/>
      <p:bldP spid="36" grpId="0" animBg="1"/>
      <p:bldP spid="38" grpId="0" animBg="1"/>
      <p:bldP spid="4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2023-11-17T12:11:00Z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