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3095625"/>
            <a:ext cx="10182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A8E49-68CA-7ABC-6226-3CC4C7882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9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99501-0FC2-9EBC-BC01-AD08A9F6064F}"/>
              </a:ext>
            </a:extLst>
          </p:cNvPr>
          <p:cNvSpPr/>
          <p:nvPr/>
        </p:nvSpPr>
        <p:spPr bwMode="white">
          <a:xfrm>
            <a:off x="7176120" y="3068960"/>
            <a:ext cx="1080120" cy="57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70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BC072-FCD0-600D-843C-FF7CF77C5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1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BEC96-4D85-F758-40C5-6DF933E6B7C6}"/>
              </a:ext>
            </a:extLst>
          </p:cNvPr>
          <p:cNvSpPr/>
          <p:nvPr/>
        </p:nvSpPr>
        <p:spPr bwMode="white">
          <a:xfrm>
            <a:off x="3768161" y="3127920"/>
            <a:ext cx="333223" cy="42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58BC0C-31CD-D509-8F85-E94C58F7B07D}"/>
              </a:ext>
            </a:extLst>
          </p:cNvPr>
          <p:cNvSpPr/>
          <p:nvPr/>
        </p:nvSpPr>
        <p:spPr bwMode="white">
          <a:xfrm>
            <a:off x="6600056" y="3118399"/>
            <a:ext cx="1071574" cy="43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48C407-5200-62EC-6A85-E51459BF61B6}"/>
              </a:ext>
            </a:extLst>
          </p:cNvPr>
          <p:cNvSpPr/>
          <p:nvPr/>
        </p:nvSpPr>
        <p:spPr bwMode="white">
          <a:xfrm>
            <a:off x="4367808" y="4137149"/>
            <a:ext cx="933179" cy="42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D63247-6FC7-F323-6EB1-AA09459E2263}"/>
              </a:ext>
            </a:extLst>
          </p:cNvPr>
          <p:cNvSpPr/>
          <p:nvPr/>
        </p:nvSpPr>
        <p:spPr bwMode="white">
          <a:xfrm>
            <a:off x="7681153" y="4146670"/>
            <a:ext cx="333223" cy="41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9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E7C44-88B8-269D-7764-43233A8A0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8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E8B4C0-949F-2B7E-2C53-584597348641}"/>
              </a:ext>
            </a:extLst>
          </p:cNvPr>
          <p:cNvSpPr/>
          <p:nvPr/>
        </p:nvSpPr>
        <p:spPr bwMode="white">
          <a:xfrm>
            <a:off x="7320137" y="2060848"/>
            <a:ext cx="228419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23AA16-B85E-E5D7-2EB3-AAF3D1C01D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5"/>
          <a:stretch/>
        </p:blipFill>
        <p:spPr>
          <a:xfrm>
            <a:off x="407368" y="2982918"/>
            <a:ext cx="11520000" cy="284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8B4C0-949F-2B7E-2C53-584597348641}"/>
              </a:ext>
            </a:extLst>
          </p:cNvPr>
          <p:cNvSpPr/>
          <p:nvPr/>
        </p:nvSpPr>
        <p:spPr bwMode="white">
          <a:xfrm>
            <a:off x="2999656" y="5101971"/>
            <a:ext cx="228419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E8B4C0-949F-2B7E-2C53-584597348641}"/>
              </a:ext>
            </a:extLst>
          </p:cNvPr>
          <p:cNvSpPr/>
          <p:nvPr/>
        </p:nvSpPr>
        <p:spPr bwMode="white">
          <a:xfrm>
            <a:off x="8328248" y="5407971"/>
            <a:ext cx="228419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5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3AA16-B85E-E5D7-2EB3-AAF3D1C0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407368" y="836712"/>
            <a:ext cx="11520000" cy="565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434FD-3445-5B10-AC02-8FC5B8754232}"/>
              </a:ext>
            </a:extLst>
          </p:cNvPr>
          <p:cNvSpPr/>
          <p:nvPr/>
        </p:nvSpPr>
        <p:spPr bwMode="white">
          <a:xfrm>
            <a:off x="1271464" y="764704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6434FD-3445-5B10-AC02-8FC5B8754232}"/>
              </a:ext>
            </a:extLst>
          </p:cNvPr>
          <p:cNvSpPr/>
          <p:nvPr/>
        </p:nvSpPr>
        <p:spPr bwMode="white">
          <a:xfrm>
            <a:off x="6672064" y="5661248"/>
            <a:ext cx="1359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0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DCFAB-BF3A-EB53-D4EE-309E28C604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720000" y="764704"/>
            <a:ext cx="10056520" cy="602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38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3AC99-4054-1224-F403-7E27C7ACD5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827991"/>
            <a:ext cx="9192424" cy="5938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20000" y="826258"/>
            <a:ext cx="8472344" cy="137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41686" y="2420888"/>
            <a:ext cx="7226522" cy="5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49563" y="3171745"/>
            <a:ext cx="2034069" cy="5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45632" y="3971348"/>
            <a:ext cx="5350368" cy="5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69276" y="4770951"/>
            <a:ext cx="4462628" cy="5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48562" y="5517232"/>
            <a:ext cx="4339326" cy="5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B1D25328-236B-8449-DF50-F4E3B96946F2}"/>
              </a:ext>
            </a:extLst>
          </p:cNvPr>
          <p:cNvSpPr/>
          <p:nvPr/>
        </p:nvSpPr>
        <p:spPr bwMode="white">
          <a:xfrm>
            <a:off x="796882" y="6287426"/>
            <a:ext cx="4651046" cy="5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3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83241-CB5F-8888-815D-2800E10ED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48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CC4BBB-05BD-587F-1948-77C5430A1B00}"/>
              </a:ext>
            </a:extLst>
          </p:cNvPr>
          <p:cNvSpPr/>
          <p:nvPr/>
        </p:nvSpPr>
        <p:spPr bwMode="white">
          <a:xfrm>
            <a:off x="1382374" y="3980287"/>
            <a:ext cx="3705514" cy="109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1D0228-E84A-9C02-42B4-F3946A632BF3}"/>
              </a:ext>
            </a:extLst>
          </p:cNvPr>
          <p:cNvSpPr/>
          <p:nvPr/>
        </p:nvSpPr>
        <p:spPr bwMode="white">
          <a:xfrm>
            <a:off x="5087888" y="4293096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9FBD56-C47D-75AA-EDB0-19D495417955}"/>
              </a:ext>
            </a:extLst>
          </p:cNvPr>
          <p:cNvSpPr/>
          <p:nvPr/>
        </p:nvSpPr>
        <p:spPr bwMode="white">
          <a:xfrm>
            <a:off x="1352768" y="5363310"/>
            <a:ext cx="2799015" cy="44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59FBD56-C47D-75AA-EDB0-19D495417955}"/>
              </a:ext>
            </a:extLst>
          </p:cNvPr>
          <p:cNvSpPr/>
          <p:nvPr/>
        </p:nvSpPr>
        <p:spPr bwMode="white">
          <a:xfrm>
            <a:off x="1382374" y="6012528"/>
            <a:ext cx="4281578" cy="51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5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CAEBD-4502-178A-68BD-955DAB4F6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1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D780E0-83F6-E656-7421-1728AF8D7E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 b="15747"/>
          <a:stretch/>
        </p:blipFill>
        <p:spPr>
          <a:xfrm>
            <a:off x="1271464" y="5013176"/>
            <a:ext cx="10116361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168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83636-F800-0F05-13F5-8BFABBE4B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9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1117E2-83EA-490A-AF76-F99221E68876}"/>
              </a:ext>
            </a:extLst>
          </p:cNvPr>
          <p:cNvSpPr/>
          <p:nvPr/>
        </p:nvSpPr>
        <p:spPr bwMode="white">
          <a:xfrm>
            <a:off x="335360" y="1033451"/>
            <a:ext cx="6607338" cy="4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C285A1-BC44-C2E4-45CB-C35BF174C367}"/>
              </a:ext>
            </a:extLst>
          </p:cNvPr>
          <p:cNvSpPr/>
          <p:nvPr/>
        </p:nvSpPr>
        <p:spPr bwMode="white">
          <a:xfrm>
            <a:off x="459127" y="1916832"/>
            <a:ext cx="2554011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F3C025-A522-F920-A413-B83C29E6CDFC}"/>
              </a:ext>
            </a:extLst>
          </p:cNvPr>
          <p:cNvSpPr/>
          <p:nvPr/>
        </p:nvSpPr>
        <p:spPr bwMode="white">
          <a:xfrm>
            <a:off x="335360" y="2852937"/>
            <a:ext cx="8510427" cy="5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41B0EC-BE7F-3D32-F0AF-EAC7A6EA03EC}"/>
              </a:ext>
            </a:extLst>
          </p:cNvPr>
          <p:cNvSpPr/>
          <p:nvPr/>
        </p:nvSpPr>
        <p:spPr bwMode="white">
          <a:xfrm>
            <a:off x="459128" y="3791367"/>
            <a:ext cx="4354211" cy="50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093EB5-1434-37F7-DBEB-AE24A2BE5805}"/>
              </a:ext>
            </a:extLst>
          </p:cNvPr>
          <p:cNvSpPr/>
          <p:nvPr/>
        </p:nvSpPr>
        <p:spPr bwMode="white">
          <a:xfrm>
            <a:off x="335360" y="4760559"/>
            <a:ext cx="8510427" cy="4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D15FD4-2657-32AD-4D81-C11493B2DCE4}"/>
              </a:ext>
            </a:extLst>
          </p:cNvPr>
          <p:cNvSpPr/>
          <p:nvPr/>
        </p:nvSpPr>
        <p:spPr bwMode="white">
          <a:xfrm>
            <a:off x="459128" y="5713784"/>
            <a:ext cx="4354211" cy="4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0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D4B4C-5022-2C73-670A-DE31C87424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0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751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0D293-4D53-0C2D-0E8B-237D8323C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24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11D5C-57DE-2C3F-C0D7-DA541DCD476B}"/>
              </a:ext>
            </a:extLst>
          </p:cNvPr>
          <p:cNvSpPr/>
          <p:nvPr/>
        </p:nvSpPr>
        <p:spPr bwMode="white">
          <a:xfrm>
            <a:off x="7964962" y="1740140"/>
            <a:ext cx="335725" cy="30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6F505-6C2A-82A2-A16F-08719E248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38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686815" y="1132391"/>
            <a:ext cx="5409185" cy="136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6129185" y="900000"/>
            <a:ext cx="3783239" cy="389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653631" y="2725287"/>
            <a:ext cx="4362250" cy="48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720000" y="3501008"/>
            <a:ext cx="4727928" cy="48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720000" y="4332603"/>
            <a:ext cx="5231984" cy="48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720341" y="5164198"/>
            <a:ext cx="2279315" cy="48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B771C31-EE59-B14A-05FB-621125296A96}"/>
              </a:ext>
            </a:extLst>
          </p:cNvPr>
          <p:cNvSpPr/>
          <p:nvPr/>
        </p:nvSpPr>
        <p:spPr bwMode="white">
          <a:xfrm>
            <a:off x="811542" y="5949280"/>
            <a:ext cx="4564378" cy="48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4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8D8D7-BC7F-A521-8DAC-23FCFD48D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1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7B867-A3FC-8285-820D-A5C650F91744}"/>
              </a:ext>
            </a:extLst>
          </p:cNvPr>
          <p:cNvSpPr/>
          <p:nvPr/>
        </p:nvSpPr>
        <p:spPr bwMode="white">
          <a:xfrm>
            <a:off x="681917" y="980729"/>
            <a:ext cx="52700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229668-CB68-87A2-4585-1EC99586A2E1}"/>
              </a:ext>
            </a:extLst>
          </p:cNvPr>
          <p:cNvSpPr/>
          <p:nvPr/>
        </p:nvSpPr>
        <p:spPr bwMode="white">
          <a:xfrm>
            <a:off x="681917" y="2062164"/>
            <a:ext cx="3951074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ADB640-7E28-8695-C73F-F4C6193E1277}"/>
              </a:ext>
            </a:extLst>
          </p:cNvPr>
          <p:cNvSpPr/>
          <p:nvPr/>
        </p:nvSpPr>
        <p:spPr bwMode="white">
          <a:xfrm>
            <a:off x="681917" y="2924944"/>
            <a:ext cx="8438419" cy="103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2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A481C-15DF-0E84-E0F0-AE5AB5024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68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266579"/>
            <a:ext cx="3019946" cy="302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6F374-F4E1-E89C-3858-62AEDC907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80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1658B1-4DA8-0651-98A6-D4D80854D3A8}"/>
              </a:ext>
            </a:extLst>
          </p:cNvPr>
          <p:cNvSpPr/>
          <p:nvPr/>
        </p:nvSpPr>
        <p:spPr bwMode="white">
          <a:xfrm>
            <a:off x="683370" y="1302925"/>
            <a:ext cx="3540422" cy="4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32FD4D-0A8A-7990-D1FB-88718CABBCAE}"/>
              </a:ext>
            </a:extLst>
          </p:cNvPr>
          <p:cNvSpPr/>
          <p:nvPr/>
        </p:nvSpPr>
        <p:spPr bwMode="white">
          <a:xfrm>
            <a:off x="683370" y="2200349"/>
            <a:ext cx="3086002" cy="4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9A54BB-E40A-03A9-8C40-434DA8CED4C6}"/>
              </a:ext>
            </a:extLst>
          </p:cNvPr>
          <p:cNvSpPr/>
          <p:nvPr/>
        </p:nvSpPr>
        <p:spPr bwMode="white">
          <a:xfrm>
            <a:off x="683370" y="2996952"/>
            <a:ext cx="411648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268762"/>
            <a:ext cx="5256584" cy="526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7A2E6-9344-6115-CDE9-C3F0E0F41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38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66839-6855-C33A-14E9-24125AA8435F}"/>
              </a:ext>
            </a:extLst>
          </p:cNvPr>
          <p:cNvSpPr/>
          <p:nvPr/>
        </p:nvSpPr>
        <p:spPr bwMode="white">
          <a:xfrm>
            <a:off x="10756326" y="3150390"/>
            <a:ext cx="371305" cy="4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20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1421D-0277-5AEB-FC10-E5FF7D815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8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3F37C-834C-6529-F69A-F2D97924E0B3}"/>
              </a:ext>
            </a:extLst>
          </p:cNvPr>
          <p:cNvSpPr/>
          <p:nvPr/>
        </p:nvSpPr>
        <p:spPr bwMode="white">
          <a:xfrm>
            <a:off x="10746806" y="3132631"/>
            <a:ext cx="371305" cy="4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75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9241D-05C5-A8F3-9425-82300CDF8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53128" cy="429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8396A-0B1C-DD30-F45C-AD3C5C0E51F5}"/>
              </a:ext>
            </a:extLst>
          </p:cNvPr>
          <p:cNvSpPr/>
          <p:nvPr/>
        </p:nvSpPr>
        <p:spPr bwMode="white">
          <a:xfrm>
            <a:off x="9336360" y="2780929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799F26-E247-A761-D076-436B2A72D9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6" r="69274" b="6088"/>
          <a:stretch/>
        </p:blipFill>
        <p:spPr>
          <a:xfrm>
            <a:off x="9120336" y="3501008"/>
            <a:ext cx="2546316" cy="317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126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D0E08-DD94-2473-A393-93B38ED2F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980728"/>
            <a:ext cx="11520000" cy="1754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55C4B-40DE-3320-B16E-162018EA59D0}"/>
              </a:ext>
            </a:extLst>
          </p:cNvPr>
          <p:cNvSpPr/>
          <p:nvPr/>
        </p:nvSpPr>
        <p:spPr bwMode="white">
          <a:xfrm>
            <a:off x="10560496" y="2178252"/>
            <a:ext cx="716953" cy="55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2FAE621-98E8-2133-238E-4FCFED118B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6" b="10535"/>
          <a:stretch/>
        </p:blipFill>
        <p:spPr>
          <a:xfrm>
            <a:off x="983432" y="2996952"/>
            <a:ext cx="8712968" cy="29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938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ED4AB-6F3A-76C3-AE2F-D2CFF3A259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764703"/>
            <a:ext cx="8688368" cy="601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9D68F-B5D4-9F7F-70F9-670860E55A3E}"/>
              </a:ext>
            </a:extLst>
          </p:cNvPr>
          <p:cNvSpPr/>
          <p:nvPr/>
        </p:nvSpPr>
        <p:spPr bwMode="white">
          <a:xfrm>
            <a:off x="8400256" y="3160553"/>
            <a:ext cx="567900" cy="53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7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D3EAE-FE8F-BE0C-62F7-FE89051A17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46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884D0-D810-4202-B400-B5D41C069C98}"/>
              </a:ext>
            </a:extLst>
          </p:cNvPr>
          <p:cNvSpPr/>
          <p:nvPr/>
        </p:nvSpPr>
        <p:spPr bwMode="white">
          <a:xfrm>
            <a:off x="10267121" y="2975428"/>
            <a:ext cx="456469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D5997-334D-8D73-4D97-72448BAA6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36620" cy="512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D3154-92CC-BA1A-4E97-B6CB42B4CA4E}"/>
              </a:ext>
            </a:extLst>
          </p:cNvPr>
          <p:cNvSpPr/>
          <p:nvPr/>
        </p:nvSpPr>
        <p:spPr bwMode="white">
          <a:xfrm>
            <a:off x="9120336" y="184482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799F26-E247-A761-D076-436B2A72D9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8" t="3901" r="30110" b="6089"/>
          <a:stretch/>
        </p:blipFill>
        <p:spPr>
          <a:xfrm>
            <a:off x="10243988" y="980728"/>
            <a:ext cx="1728193" cy="518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723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2023-11-17T08:26:26Z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