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5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  <p:sldId id="363" r:id="rId12"/>
    <p:sldId id="362" r:id="rId13"/>
    <p:sldId id="359" r:id="rId14"/>
    <p:sldId id="358" r:id="rId15"/>
    <p:sldId id="357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8" r:id="rId24"/>
    <p:sldId id="347" r:id="rId25"/>
    <p:sldId id="346" r:id="rId26"/>
    <p:sldId id="345" r:id="rId27"/>
    <p:sldId id="344" r:id="rId28"/>
    <p:sldId id="343" r:id="rId29"/>
    <p:sldId id="342" r:id="rId30"/>
    <p:sldId id="341" r:id="rId31"/>
    <p:sldId id="340" r:id="rId32"/>
    <p:sldId id="339" r:id="rId33"/>
    <p:sldId id="338" r:id="rId34"/>
    <p:sldId id="337" r:id="rId35"/>
    <p:sldId id="336" r:id="rId36"/>
    <p:sldId id="334" r:id="rId37"/>
    <p:sldId id="333" r:id="rId38"/>
    <p:sldId id="332" r:id="rId39"/>
    <p:sldId id="331" r:id="rId40"/>
    <p:sldId id="330" r:id="rId41"/>
    <p:sldId id="329" r:id="rId42"/>
    <p:sldId id="328" r:id="rId43"/>
    <p:sldId id="327" r:id="rId44"/>
    <p:sldId id="325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98628-5F2A-7CBE-BB7D-DB69E84F6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988840"/>
            <a:ext cx="11520000" cy="30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7EC51-9476-B146-4529-D772BD4AB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0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756BD-2D80-F576-163F-7AA340FAFF2D}"/>
              </a:ext>
            </a:extLst>
          </p:cNvPr>
          <p:cNvSpPr/>
          <p:nvPr/>
        </p:nvSpPr>
        <p:spPr bwMode="white">
          <a:xfrm>
            <a:off x="11022905" y="3796130"/>
            <a:ext cx="295140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38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83284-4734-6024-5FE8-0E7A0EB39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04D97-3768-E511-C489-2261790B5C0E}"/>
              </a:ext>
            </a:extLst>
          </p:cNvPr>
          <p:cNvSpPr/>
          <p:nvPr/>
        </p:nvSpPr>
        <p:spPr bwMode="white">
          <a:xfrm>
            <a:off x="11003863" y="1969433"/>
            <a:ext cx="304662" cy="32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5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DCD70-F9A6-60CA-4561-B13ECC01E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5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B2DEE-DAB8-BC13-4C35-B8171652FC2F}"/>
              </a:ext>
            </a:extLst>
          </p:cNvPr>
          <p:cNvSpPr/>
          <p:nvPr/>
        </p:nvSpPr>
        <p:spPr bwMode="white">
          <a:xfrm>
            <a:off x="10975301" y="2064218"/>
            <a:ext cx="361785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10A394B-A384-0504-2428-70F16D4584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2"/>
          <a:stretch/>
        </p:blipFill>
        <p:spPr>
          <a:xfrm>
            <a:off x="1055440" y="3645024"/>
            <a:ext cx="8064896" cy="60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717F29E-1568-85F7-FC66-13D21BE555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3" r="73961" b="10771"/>
          <a:stretch/>
        </p:blipFill>
        <p:spPr>
          <a:xfrm>
            <a:off x="3384296" y="3161184"/>
            <a:ext cx="2999736" cy="367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73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C856F-974F-4E4C-859C-0327A1163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0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25775-BC70-3569-EB54-14A4531C2893}"/>
              </a:ext>
            </a:extLst>
          </p:cNvPr>
          <p:cNvSpPr/>
          <p:nvPr/>
        </p:nvSpPr>
        <p:spPr bwMode="white">
          <a:xfrm>
            <a:off x="11022905" y="2902096"/>
            <a:ext cx="285619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17F29E-1568-85F7-FC66-13D21BE555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5" t="22451" r="42082" b="10772"/>
          <a:stretch/>
        </p:blipFill>
        <p:spPr>
          <a:xfrm>
            <a:off x="8142585" y="3573016"/>
            <a:ext cx="2880320" cy="302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919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48371-17CE-793F-5C2D-F6BAE2E23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6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250B8-422F-6182-04A9-BFA5C99F1075}"/>
              </a:ext>
            </a:extLst>
          </p:cNvPr>
          <p:cNvSpPr/>
          <p:nvPr/>
        </p:nvSpPr>
        <p:spPr bwMode="white">
          <a:xfrm>
            <a:off x="11003863" y="2882449"/>
            <a:ext cx="314181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17F29E-1568-85F7-FC66-13D21BE555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8" t="35171" r="7078" b="10772"/>
          <a:stretch/>
        </p:blipFill>
        <p:spPr>
          <a:xfrm>
            <a:off x="8005676" y="3955285"/>
            <a:ext cx="331236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5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F00B5-8066-4C2F-0726-72A460D84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46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01FB3-9F10-C1F4-1137-B37533CE062A}"/>
              </a:ext>
            </a:extLst>
          </p:cNvPr>
          <p:cNvSpPr/>
          <p:nvPr/>
        </p:nvSpPr>
        <p:spPr bwMode="white">
          <a:xfrm>
            <a:off x="10292158" y="2775555"/>
            <a:ext cx="293080" cy="2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EE67ED-FA84-43DC-3B8A-9F31AC75B1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4" r="61459"/>
          <a:stretch/>
        </p:blipFill>
        <p:spPr>
          <a:xfrm>
            <a:off x="7824192" y="3140968"/>
            <a:ext cx="3816424" cy="36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59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8B54A-F723-ACDF-A21B-E439FC2BD5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433048" cy="468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B6A5A-7ADB-6EE8-12D6-8094F8E98C30}"/>
              </a:ext>
            </a:extLst>
          </p:cNvPr>
          <p:cNvSpPr/>
          <p:nvPr/>
        </p:nvSpPr>
        <p:spPr bwMode="white">
          <a:xfrm>
            <a:off x="8931694" y="3212976"/>
            <a:ext cx="449291" cy="4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EE67ED-FA84-43DC-3B8A-9F31AC75B1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6" t="14013" r="28331"/>
          <a:stretch/>
        </p:blipFill>
        <p:spPr>
          <a:xfrm>
            <a:off x="7896200" y="3717032"/>
            <a:ext cx="2520280" cy="306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967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2D464-97B3-95ED-5B8C-43F58012C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9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E9CD44-9383-717D-2471-3B1A3BD46011}"/>
              </a:ext>
            </a:extLst>
          </p:cNvPr>
          <p:cNvSpPr/>
          <p:nvPr/>
        </p:nvSpPr>
        <p:spPr bwMode="white">
          <a:xfrm>
            <a:off x="11022905" y="3908960"/>
            <a:ext cx="285619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EE67ED-FA84-43DC-3B8A-9F31AC75B1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45" t="29377" r="3953"/>
          <a:stretch/>
        </p:blipFill>
        <p:spPr>
          <a:xfrm>
            <a:off x="8065290" y="3432212"/>
            <a:ext cx="2304256" cy="331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36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75BBC-151F-5B26-0933-187C6F487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BA469-A015-6D1C-9B47-53436236A2E3}"/>
              </a:ext>
            </a:extLst>
          </p:cNvPr>
          <p:cNvSpPr/>
          <p:nvPr/>
        </p:nvSpPr>
        <p:spPr bwMode="white">
          <a:xfrm>
            <a:off x="2673285" y="3977622"/>
            <a:ext cx="561719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1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85000-DE3A-7C57-E3F8-AD341293A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0D47E-5102-ECDC-F25F-6D222ED936D7}"/>
              </a:ext>
            </a:extLst>
          </p:cNvPr>
          <p:cNvSpPr/>
          <p:nvPr/>
        </p:nvSpPr>
        <p:spPr bwMode="white">
          <a:xfrm>
            <a:off x="6786210" y="1987304"/>
            <a:ext cx="1542347" cy="3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FD182-1C92-7FB7-DDEB-055C8368E2D3}"/>
              </a:ext>
            </a:extLst>
          </p:cNvPr>
          <p:cNvSpPr/>
          <p:nvPr/>
        </p:nvSpPr>
        <p:spPr bwMode="white">
          <a:xfrm>
            <a:off x="6548194" y="3913930"/>
            <a:ext cx="1542347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5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6A542-DA9A-41C2-B72E-BA0B5E77B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50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899B04-E8A2-4A2B-E27D-C622143F9C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636912"/>
            <a:ext cx="11520000" cy="337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A20207-2BED-596F-53DC-DAB657A526EF}"/>
              </a:ext>
            </a:extLst>
          </p:cNvPr>
          <p:cNvSpPr/>
          <p:nvPr/>
        </p:nvSpPr>
        <p:spPr bwMode="white">
          <a:xfrm>
            <a:off x="11003863" y="2837242"/>
            <a:ext cx="314181" cy="3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0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39A77-6AA0-69FF-4530-1782B714F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4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24DD2-5984-64A6-11FA-CCAAC0511A2A}"/>
              </a:ext>
            </a:extLst>
          </p:cNvPr>
          <p:cNvSpPr/>
          <p:nvPr/>
        </p:nvSpPr>
        <p:spPr bwMode="white">
          <a:xfrm>
            <a:off x="2981807" y="5359078"/>
            <a:ext cx="239482" cy="2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1077C-1A08-6B53-08C5-EDE2C71C916D}"/>
              </a:ext>
            </a:extLst>
          </p:cNvPr>
          <p:cNvSpPr/>
          <p:nvPr/>
        </p:nvSpPr>
        <p:spPr bwMode="white">
          <a:xfrm>
            <a:off x="2981807" y="6223506"/>
            <a:ext cx="239482" cy="28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3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21792-2719-78BC-DA00-45CFC4141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10513168" cy="346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D3B053-04B3-D902-5062-B510B55F56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15" t="16404" r="5447" b="16089"/>
          <a:stretch/>
        </p:blipFill>
        <p:spPr>
          <a:xfrm>
            <a:off x="7968208" y="3356992"/>
            <a:ext cx="3168352" cy="31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243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3B053-04B3-D902-5062-B510B55F5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5" y="900000"/>
            <a:ext cx="10700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172DA-2824-717F-DEBE-81CAE0646C62}"/>
              </a:ext>
            </a:extLst>
          </p:cNvPr>
          <p:cNvSpPr/>
          <p:nvPr/>
        </p:nvSpPr>
        <p:spPr bwMode="white">
          <a:xfrm>
            <a:off x="2236713" y="1917511"/>
            <a:ext cx="981628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A820D-C4A3-1FC3-F1DF-32A42BBAE46E}"/>
              </a:ext>
            </a:extLst>
          </p:cNvPr>
          <p:cNvSpPr/>
          <p:nvPr/>
        </p:nvSpPr>
        <p:spPr bwMode="white">
          <a:xfrm>
            <a:off x="2135561" y="2811152"/>
            <a:ext cx="1489582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33981A-4783-2E21-32F0-4779D2E43137}"/>
              </a:ext>
            </a:extLst>
          </p:cNvPr>
          <p:cNvSpPr/>
          <p:nvPr/>
        </p:nvSpPr>
        <p:spPr bwMode="white">
          <a:xfrm>
            <a:off x="2495600" y="3695944"/>
            <a:ext cx="1536343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BDB8CD-E6DB-024A-F0CF-E088DB294732}"/>
              </a:ext>
            </a:extLst>
          </p:cNvPr>
          <p:cNvSpPr/>
          <p:nvPr/>
        </p:nvSpPr>
        <p:spPr bwMode="white">
          <a:xfrm>
            <a:off x="2639616" y="4589585"/>
            <a:ext cx="1392327" cy="31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8F8A47-767F-90ED-E98E-EB5F0F4AC72E}"/>
              </a:ext>
            </a:extLst>
          </p:cNvPr>
          <p:cNvSpPr/>
          <p:nvPr/>
        </p:nvSpPr>
        <p:spPr bwMode="white">
          <a:xfrm>
            <a:off x="335360" y="5447834"/>
            <a:ext cx="4076854" cy="121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0F917-9FAC-DE63-D342-63B8BCBE7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80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55367E-AE57-F74C-05BA-CDA629921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3" r="5828" b="34127"/>
          <a:stretch/>
        </p:blipFill>
        <p:spPr>
          <a:xfrm>
            <a:off x="4259156" y="4365104"/>
            <a:ext cx="3816424" cy="23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837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5367E-AE57-F74C-05BA-CDA629921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62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42AAF-A79C-C5D9-36AA-9C8BA146954F}"/>
              </a:ext>
            </a:extLst>
          </p:cNvPr>
          <p:cNvSpPr/>
          <p:nvPr/>
        </p:nvSpPr>
        <p:spPr bwMode="white">
          <a:xfrm>
            <a:off x="335360" y="985750"/>
            <a:ext cx="3560727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8C2AF-AA49-581E-B8E3-C0EB90BB7C76}"/>
              </a:ext>
            </a:extLst>
          </p:cNvPr>
          <p:cNvSpPr/>
          <p:nvPr/>
        </p:nvSpPr>
        <p:spPr bwMode="white">
          <a:xfrm>
            <a:off x="335360" y="1919476"/>
            <a:ext cx="3237024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642367-3E56-B033-9AEE-9A824A6F1BD6}"/>
              </a:ext>
            </a:extLst>
          </p:cNvPr>
          <p:cNvSpPr/>
          <p:nvPr/>
        </p:nvSpPr>
        <p:spPr bwMode="white">
          <a:xfrm>
            <a:off x="373444" y="2853203"/>
            <a:ext cx="3951074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A4167B-FAF2-CB7F-56FE-93D15357D634}"/>
              </a:ext>
            </a:extLst>
          </p:cNvPr>
          <p:cNvSpPr/>
          <p:nvPr/>
        </p:nvSpPr>
        <p:spPr bwMode="white">
          <a:xfrm>
            <a:off x="335360" y="3720234"/>
            <a:ext cx="4255735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56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9B0D7-7277-CAD2-F435-306B08068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6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B7ACA-D833-AF30-5EDF-D570C6CD4473}"/>
              </a:ext>
            </a:extLst>
          </p:cNvPr>
          <p:cNvSpPr/>
          <p:nvPr/>
        </p:nvSpPr>
        <p:spPr bwMode="white">
          <a:xfrm>
            <a:off x="335360" y="1004963"/>
            <a:ext cx="4798413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C40FB-2C83-7EB1-6D34-6112756D1A20}"/>
              </a:ext>
            </a:extLst>
          </p:cNvPr>
          <p:cNvSpPr/>
          <p:nvPr/>
        </p:nvSpPr>
        <p:spPr bwMode="white">
          <a:xfrm>
            <a:off x="335360" y="1901922"/>
            <a:ext cx="4798413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C66B4-B927-80F5-E447-DCFDFED86414}"/>
              </a:ext>
            </a:extLst>
          </p:cNvPr>
          <p:cNvSpPr/>
          <p:nvPr/>
        </p:nvSpPr>
        <p:spPr bwMode="white">
          <a:xfrm>
            <a:off x="335360" y="2770256"/>
            <a:ext cx="1942214" cy="3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861D1-35D8-1147-1E0A-E1AFF1B92558}"/>
              </a:ext>
            </a:extLst>
          </p:cNvPr>
          <p:cNvSpPr/>
          <p:nvPr/>
        </p:nvSpPr>
        <p:spPr bwMode="white">
          <a:xfrm>
            <a:off x="335360" y="3676757"/>
            <a:ext cx="10796430" cy="138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03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BD956-9C6D-1E24-8338-3D8105FB9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64" y="4437112"/>
            <a:ext cx="4177104" cy="23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549E2-A9DE-B142-75BF-1F675C2F8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6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8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5FDF2-55FD-219E-F458-18FDE5EF8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98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0A17E-C090-9237-E974-3194E3CEC1DE}"/>
              </a:ext>
            </a:extLst>
          </p:cNvPr>
          <p:cNvSpPr/>
          <p:nvPr/>
        </p:nvSpPr>
        <p:spPr bwMode="white">
          <a:xfrm>
            <a:off x="335360" y="1395446"/>
            <a:ext cx="5474380" cy="138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4F8597-D72F-F30B-7123-9D50E85FED2D}"/>
              </a:ext>
            </a:extLst>
          </p:cNvPr>
          <p:cNvSpPr/>
          <p:nvPr/>
        </p:nvSpPr>
        <p:spPr bwMode="white">
          <a:xfrm>
            <a:off x="335360" y="3215260"/>
            <a:ext cx="2284958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C958E-3314-E3CC-99E8-211A085DB4E2}"/>
              </a:ext>
            </a:extLst>
          </p:cNvPr>
          <p:cNvSpPr/>
          <p:nvPr/>
        </p:nvSpPr>
        <p:spPr bwMode="white">
          <a:xfrm>
            <a:off x="335360" y="4139458"/>
            <a:ext cx="4036760" cy="80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499" y="1395446"/>
            <a:ext cx="4896544" cy="274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1ED42-A0E9-5EE3-460B-06BD59B0E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8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306E1-80DF-CD0E-63F2-F5DFBE36AB2F}"/>
              </a:ext>
            </a:extLst>
          </p:cNvPr>
          <p:cNvSpPr/>
          <p:nvPr/>
        </p:nvSpPr>
        <p:spPr bwMode="white">
          <a:xfrm>
            <a:off x="4458315" y="5156680"/>
            <a:ext cx="155177" cy="26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2509D-3B97-2BA7-63F4-6FB08E2D3F57}"/>
              </a:ext>
            </a:extLst>
          </p:cNvPr>
          <p:cNvSpPr/>
          <p:nvPr/>
        </p:nvSpPr>
        <p:spPr bwMode="white">
          <a:xfrm>
            <a:off x="4441981" y="5981872"/>
            <a:ext cx="220515" cy="26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C88F25B-7187-CBC4-32F5-C10F81873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60" r="5598" b="68595"/>
          <a:stretch/>
        </p:blipFill>
        <p:spPr>
          <a:xfrm>
            <a:off x="8735696" y="3068960"/>
            <a:ext cx="2736304" cy="18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5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D89D1-1D44-FA53-9864-3AC017C6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F22F1-FF80-361A-0DAD-715214C3CE71}"/>
              </a:ext>
            </a:extLst>
          </p:cNvPr>
          <p:cNvSpPr/>
          <p:nvPr/>
        </p:nvSpPr>
        <p:spPr bwMode="white">
          <a:xfrm>
            <a:off x="11013384" y="995238"/>
            <a:ext cx="30466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9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8F25B-7187-CBC4-32F5-C10F81873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68" y="900000"/>
            <a:ext cx="8593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4A079-6CDD-B715-A24D-A0F82AA3C22A}"/>
              </a:ext>
            </a:extLst>
          </p:cNvPr>
          <p:cNvSpPr/>
          <p:nvPr/>
        </p:nvSpPr>
        <p:spPr bwMode="white">
          <a:xfrm>
            <a:off x="335360" y="900000"/>
            <a:ext cx="4180272" cy="34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89704-E198-569E-F629-4136B224A8C4}"/>
              </a:ext>
            </a:extLst>
          </p:cNvPr>
          <p:cNvSpPr/>
          <p:nvPr/>
        </p:nvSpPr>
        <p:spPr bwMode="white">
          <a:xfrm>
            <a:off x="335360" y="1645745"/>
            <a:ext cx="1434592" cy="2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BB0BAF-0F0F-5538-27BC-E6DC71C29972}"/>
              </a:ext>
            </a:extLst>
          </p:cNvPr>
          <p:cNvSpPr/>
          <p:nvPr/>
        </p:nvSpPr>
        <p:spPr bwMode="white">
          <a:xfrm>
            <a:off x="335360" y="2341775"/>
            <a:ext cx="4751199" cy="2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712F43-2108-67FE-40AE-94E0D8263B6C}"/>
              </a:ext>
            </a:extLst>
          </p:cNvPr>
          <p:cNvSpPr/>
          <p:nvPr/>
        </p:nvSpPr>
        <p:spPr bwMode="white">
          <a:xfrm>
            <a:off x="335360" y="3009395"/>
            <a:ext cx="3018325" cy="2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679D98-2CBF-34BE-D7D6-8CDBAFAA2EC3}"/>
              </a:ext>
            </a:extLst>
          </p:cNvPr>
          <p:cNvSpPr/>
          <p:nvPr/>
        </p:nvSpPr>
        <p:spPr bwMode="white">
          <a:xfrm>
            <a:off x="335360" y="3712527"/>
            <a:ext cx="1455898" cy="20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79F9FB-132E-589D-AE67-7827A1ADBBA5}"/>
              </a:ext>
            </a:extLst>
          </p:cNvPr>
          <p:cNvSpPr/>
          <p:nvPr/>
        </p:nvSpPr>
        <p:spPr bwMode="white">
          <a:xfrm>
            <a:off x="335360" y="4358840"/>
            <a:ext cx="3316607" cy="23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0B7879-FC76-26C5-4140-032ECB48A3BC}"/>
              </a:ext>
            </a:extLst>
          </p:cNvPr>
          <p:cNvSpPr/>
          <p:nvPr/>
        </p:nvSpPr>
        <p:spPr bwMode="white">
          <a:xfrm>
            <a:off x="335360" y="5054870"/>
            <a:ext cx="1548223" cy="21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F358DA-62A7-E696-578D-3351CDD64E39}"/>
              </a:ext>
            </a:extLst>
          </p:cNvPr>
          <p:cNvSpPr/>
          <p:nvPr/>
        </p:nvSpPr>
        <p:spPr bwMode="white">
          <a:xfrm>
            <a:off x="335360" y="5686979"/>
            <a:ext cx="1768383" cy="26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C39FE4-43C5-3564-55D6-C85A3C2A3597}"/>
              </a:ext>
            </a:extLst>
          </p:cNvPr>
          <p:cNvSpPr/>
          <p:nvPr/>
        </p:nvSpPr>
        <p:spPr bwMode="white">
          <a:xfrm>
            <a:off x="335360" y="6361701"/>
            <a:ext cx="3984189" cy="26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9C5A4-D5E8-A377-72C8-BB0EDE7AF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585176" cy="445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365104"/>
            <a:ext cx="2376264" cy="240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6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B91D4-85BD-C5EC-79C9-AFCD7579F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95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B14E27-C8BC-0702-869C-DABFBDF4A3EE}"/>
              </a:ext>
            </a:extLst>
          </p:cNvPr>
          <p:cNvSpPr/>
          <p:nvPr/>
        </p:nvSpPr>
        <p:spPr bwMode="white">
          <a:xfrm>
            <a:off x="373444" y="1395983"/>
            <a:ext cx="7130974" cy="131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60CD0E-131E-C74D-0925-7465C40C08B0}"/>
              </a:ext>
            </a:extLst>
          </p:cNvPr>
          <p:cNvSpPr/>
          <p:nvPr/>
        </p:nvSpPr>
        <p:spPr bwMode="white">
          <a:xfrm>
            <a:off x="459129" y="3236850"/>
            <a:ext cx="1866049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AF0563-B3B0-1E82-64E4-C45A294F444F}"/>
              </a:ext>
            </a:extLst>
          </p:cNvPr>
          <p:cNvSpPr/>
          <p:nvPr/>
        </p:nvSpPr>
        <p:spPr bwMode="white">
          <a:xfrm>
            <a:off x="335360" y="4104824"/>
            <a:ext cx="2245731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A70C13-29D8-E207-0FBE-1E200D036C2A}"/>
              </a:ext>
            </a:extLst>
          </p:cNvPr>
          <p:cNvSpPr/>
          <p:nvPr/>
        </p:nvSpPr>
        <p:spPr bwMode="white">
          <a:xfrm>
            <a:off x="373444" y="5039564"/>
            <a:ext cx="2303999" cy="4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3" y="1395983"/>
            <a:ext cx="2664296" cy="270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9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7DE50-1D9A-70F4-6242-ADB053E5A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18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C3BCB-4848-8942-2D33-7CEC87DAE839}"/>
              </a:ext>
            </a:extLst>
          </p:cNvPr>
          <p:cNvSpPr/>
          <p:nvPr/>
        </p:nvSpPr>
        <p:spPr bwMode="white">
          <a:xfrm>
            <a:off x="373443" y="900000"/>
            <a:ext cx="10835125" cy="183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F12AB0-7FF0-FE41-8B53-37180EE9FAE3}"/>
              </a:ext>
            </a:extLst>
          </p:cNvPr>
          <p:cNvSpPr/>
          <p:nvPr/>
        </p:nvSpPr>
        <p:spPr bwMode="white">
          <a:xfrm>
            <a:off x="335360" y="3235380"/>
            <a:ext cx="2589620" cy="16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DD270F-B178-D788-2026-CE7C5BAF3180}"/>
              </a:ext>
            </a:extLst>
          </p:cNvPr>
          <p:cNvSpPr/>
          <p:nvPr/>
        </p:nvSpPr>
        <p:spPr bwMode="white">
          <a:xfrm>
            <a:off x="2924980" y="3356992"/>
            <a:ext cx="1961256" cy="131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18E1AE-DA78-4AFD-CE1D-C581F4AFE7F2}"/>
              </a:ext>
            </a:extLst>
          </p:cNvPr>
          <p:cNvSpPr/>
          <p:nvPr/>
        </p:nvSpPr>
        <p:spPr bwMode="white">
          <a:xfrm>
            <a:off x="335360" y="5446843"/>
            <a:ext cx="1770842" cy="2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7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86587-6EC7-AF0F-8B6C-4C285F3A7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48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979DB-CB7D-44D6-6BA7-DC3E19F48237}"/>
              </a:ext>
            </a:extLst>
          </p:cNvPr>
          <p:cNvSpPr/>
          <p:nvPr/>
        </p:nvSpPr>
        <p:spPr bwMode="white">
          <a:xfrm>
            <a:off x="335360" y="985786"/>
            <a:ext cx="8870467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43DE7F-4B5C-2460-C298-8DD4F9C09AD8}"/>
              </a:ext>
            </a:extLst>
          </p:cNvPr>
          <p:cNvSpPr/>
          <p:nvPr/>
        </p:nvSpPr>
        <p:spPr bwMode="white">
          <a:xfrm>
            <a:off x="335360" y="1910377"/>
            <a:ext cx="5414083" cy="5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363795-F250-3F86-C8B1-ABDE9BFA9CCA}"/>
              </a:ext>
            </a:extLst>
          </p:cNvPr>
          <p:cNvSpPr/>
          <p:nvPr/>
        </p:nvSpPr>
        <p:spPr bwMode="white">
          <a:xfrm>
            <a:off x="335361" y="2834968"/>
            <a:ext cx="1789884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1165D4-F5B2-1DA0-B303-0680EADBF39E}"/>
              </a:ext>
            </a:extLst>
          </p:cNvPr>
          <p:cNvSpPr/>
          <p:nvPr/>
        </p:nvSpPr>
        <p:spPr bwMode="white">
          <a:xfrm>
            <a:off x="335361" y="3711900"/>
            <a:ext cx="1669667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1AF514-00D7-0E81-7D6F-0CFF0C0FF9CF}"/>
              </a:ext>
            </a:extLst>
          </p:cNvPr>
          <p:cNvSpPr/>
          <p:nvPr/>
        </p:nvSpPr>
        <p:spPr bwMode="white">
          <a:xfrm>
            <a:off x="335361" y="4598363"/>
            <a:ext cx="6251543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D6B91D4-85BD-C5EC-79C9-AFCD7579F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2" t="8904" r="5946" b="35821"/>
          <a:stretch/>
        </p:blipFill>
        <p:spPr>
          <a:xfrm>
            <a:off x="7405627" y="2714479"/>
            <a:ext cx="2736304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7636" y="2769694"/>
            <a:ext cx="2664296" cy="2700919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1165D4-F5B2-1DA0-B303-0680EADBF39E}"/>
              </a:ext>
            </a:extLst>
          </p:cNvPr>
          <p:cNvSpPr/>
          <p:nvPr/>
        </p:nvSpPr>
        <p:spPr bwMode="white">
          <a:xfrm>
            <a:off x="2005029" y="3711899"/>
            <a:ext cx="1080120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8EDDF-5594-FE86-D283-D26CB9494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60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1A874-98F9-88D7-A3DE-6EDE9F8B34FF}"/>
              </a:ext>
            </a:extLst>
          </p:cNvPr>
          <p:cNvSpPr/>
          <p:nvPr/>
        </p:nvSpPr>
        <p:spPr bwMode="white">
          <a:xfrm>
            <a:off x="335360" y="1043151"/>
            <a:ext cx="3151338" cy="2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25839-3571-8CA4-7D41-C9101EA84D02}"/>
              </a:ext>
            </a:extLst>
          </p:cNvPr>
          <p:cNvSpPr/>
          <p:nvPr/>
        </p:nvSpPr>
        <p:spPr bwMode="white">
          <a:xfrm>
            <a:off x="335360" y="1949774"/>
            <a:ext cx="2846677" cy="2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365DD6-9449-4E2A-F66E-BABF2C0D87B2}"/>
              </a:ext>
            </a:extLst>
          </p:cNvPr>
          <p:cNvSpPr/>
          <p:nvPr/>
        </p:nvSpPr>
        <p:spPr bwMode="white">
          <a:xfrm>
            <a:off x="335360" y="2780927"/>
            <a:ext cx="10742675" cy="17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3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DB6E3-801F-1CA0-393D-2CD1670730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/>
        </p:blipFill>
        <p:spPr>
          <a:xfrm>
            <a:off x="407368" y="899993"/>
            <a:ext cx="10440000" cy="570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795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18653-38C2-4C93-0A38-868E42E70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6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303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5CFB9-BE48-C85D-86D3-B32C56691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62" y="900000"/>
            <a:ext cx="11162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B0683-1CD1-EEB8-B33B-4341F90D085D}"/>
              </a:ext>
            </a:extLst>
          </p:cNvPr>
          <p:cNvSpPr/>
          <p:nvPr/>
        </p:nvSpPr>
        <p:spPr bwMode="white">
          <a:xfrm>
            <a:off x="335360" y="992307"/>
            <a:ext cx="431750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88841-D36C-10C4-4507-135D1CA862EF}"/>
              </a:ext>
            </a:extLst>
          </p:cNvPr>
          <p:cNvSpPr/>
          <p:nvPr/>
        </p:nvSpPr>
        <p:spPr bwMode="white">
          <a:xfrm>
            <a:off x="335360" y="1869230"/>
            <a:ext cx="7869306" cy="120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0F47A-611F-4C73-06EA-41A4FAAE155B}"/>
              </a:ext>
            </a:extLst>
          </p:cNvPr>
          <p:cNvSpPr/>
          <p:nvPr/>
        </p:nvSpPr>
        <p:spPr bwMode="white">
          <a:xfrm>
            <a:off x="335360" y="3613846"/>
            <a:ext cx="7632848" cy="4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5126C8-26D4-EBC2-1E00-A5D1B8269E0A}"/>
              </a:ext>
            </a:extLst>
          </p:cNvPr>
          <p:cNvSpPr/>
          <p:nvPr/>
        </p:nvSpPr>
        <p:spPr bwMode="white">
          <a:xfrm>
            <a:off x="335360" y="4490769"/>
            <a:ext cx="8136904" cy="35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0DAFD-7A77-0E2E-79FB-F98AEFF8A7AF}"/>
              </a:ext>
            </a:extLst>
          </p:cNvPr>
          <p:cNvSpPr/>
          <p:nvPr/>
        </p:nvSpPr>
        <p:spPr bwMode="white">
          <a:xfrm>
            <a:off x="335360" y="5395384"/>
            <a:ext cx="2813761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E35721-9376-0DEF-A629-D16F045E5820}"/>
              </a:ext>
            </a:extLst>
          </p:cNvPr>
          <p:cNvSpPr/>
          <p:nvPr/>
        </p:nvSpPr>
        <p:spPr bwMode="white">
          <a:xfrm>
            <a:off x="335360" y="6235384"/>
            <a:ext cx="4252931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53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B7271-3EED-269E-E716-FAEB5D047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09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91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C6FDD-6166-6E33-9D1B-97547FB8B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418A4-94FD-5B9C-459E-312BE1B4859C}"/>
              </a:ext>
            </a:extLst>
          </p:cNvPr>
          <p:cNvSpPr/>
          <p:nvPr/>
        </p:nvSpPr>
        <p:spPr bwMode="white">
          <a:xfrm>
            <a:off x="11013384" y="1042917"/>
            <a:ext cx="31418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6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65311-7D85-F0A7-72C5-D122BAA4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4"/>
          <a:stretch/>
        </p:blipFill>
        <p:spPr>
          <a:xfrm>
            <a:off x="407368" y="899997"/>
            <a:ext cx="11520000" cy="555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24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B656B-4A3A-7F8E-370D-DCC770FAC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00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5EFDD-04B0-ECB8-5554-D79A80595299}"/>
              </a:ext>
            </a:extLst>
          </p:cNvPr>
          <p:cNvSpPr/>
          <p:nvPr/>
        </p:nvSpPr>
        <p:spPr bwMode="white">
          <a:xfrm>
            <a:off x="335361" y="985765"/>
            <a:ext cx="4074842" cy="3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895BFE-FA80-B853-6F03-1EF6F0CBC7D4}"/>
              </a:ext>
            </a:extLst>
          </p:cNvPr>
          <p:cNvSpPr/>
          <p:nvPr/>
        </p:nvSpPr>
        <p:spPr bwMode="white">
          <a:xfrm>
            <a:off x="335361" y="1938712"/>
            <a:ext cx="1761322" cy="3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BC7B1-9842-D424-A23F-18D6459B7390}"/>
              </a:ext>
            </a:extLst>
          </p:cNvPr>
          <p:cNvSpPr/>
          <p:nvPr/>
        </p:nvSpPr>
        <p:spPr bwMode="white">
          <a:xfrm>
            <a:off x="335361" y="2853541"/>
            <a:ext cx="3789223" cy="7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9DEF0B-CC29-31A0-3593-AB19A908E908}"/>
              </a:ext>
            </a:extLst>
          </p:cNvPr>
          <p:cNvSpPr/>
          <p:nvPr/>
        </p:nvSpPr>
        <p:spPr bwMode="white">
          <a:xfrm>
            <a:off x="335360" y="4159078"/>
            <a:ext cx="2317739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B889B7-DE44-7B3A-9FD1-C372C445C9E2}"/>
              </a:ext>
            </a:extLst>
          </p:cNvPr>
          <p:cNvSpPr/>
          <p:nvPr/>
        </p:nvSpPr>
        <p:spPr bwMode="white">
          <a:xfrm>
            <a:off x="335361" y="5102495"/>
            <a:ext cx="2151669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7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656B4-A78A-A230-BD0B-EF6A8AEAF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86" y="900000"/>
            <a:ext cx="8719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3E916D-917F-7E29-45B9-EF785A177D8E}"/>
              </a:ext>
            </a:extLst>
          </p:cNvPr>
          <p:cNvSpPr/>
          <p:nvPr/>
        </p:nvSpPr>
        <p:spPr bwMode="white">
          <a:xfrm>
            <a:off x="364186" y="943254"/>
            <a:ext cx="5188595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994AF-EC0C-801F-A688-55683272D5F5}"/>
              </a:ext>
            </a:extLst>
          </p:cNvPr>
          <p:cNvSpPr/>
          <p:nvPr/>
        </p:nvSpPr>
        <p:spPr bwMode="white">
          <a:xfrm>
            <a:off x="335360" y="1635319"/>
            <a:ext cx="8136904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4D45DD-D01A-FAD6-2ADB-4447EE49962C}"/>
              </a:ext>
            </a:extLst>
          </p:cNvPr>
          <p:cNvSpPr/>
          <p:nvPr/>
        </p:nvSpPr>
        <p:spPr bwMode="white">
          <a:xfrm>
            <a:off x="335360" y="2312966"/>
            <a:ext cx="2448272" cy="61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E528E2-8069-C263-4B2F-63B1962C5C67}"/>
              </a:ext>
            </a:extLst>
          </p:cNvPr>
          <p:cNvSpPr/>
          <p:nvPr/>
        </p:nvSpPr>
        <p:spPr bwMode="white">
          <a:xfrm>
            <a:off x="335360" y="3343854"/>
            <a:ext cx="4799450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634AB8-DC12-60A9-804B-7D311BA9E218}"/>
              </a:ext>
            </a:extLst>
          </p:cNvPr>
          <p:cNvSpPr/>
          <p:nvPr/>
        </p:nvSpPr>
        <p:spPr bwMode="white">
          <a:xfrm>
            <a:off x="335360" y="4237772"/>
            <a:ext cx="5632628" cy="9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1457BF5-967A-81CB-BE81-B9E90B6AE1CA}"/>
              </a:ext>
            </a:extLst>
          </p:cNvPr>
          <p:cNvSpPr/>
          <p:nvPr/>
        </p:nvSpPr>
        <p:spPr bwMode="white">
          <a:xfrm>
            <a:off x="5967988" y="4005064"/>
            <a:ext cx="2000220" cy="129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481A55C-58E6-E264-9214-5AC16CDF3D7B}"/>
              </a:ext>
            </a:extLst>
          </p:cNvPr>
          <p:cNvSpPr/>
          <p:nvPr/>
        </p:nvSpPr>
        <p:spPr bwMode="white">
          <a:xfrm>
            <a:off x="335360" y="5744457"/>
            <a:ext cx="4799450" cy="63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8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  <p:bldP spid="16" grpId="0" animBg="1"/>
      <p:bldP spid="17" grpId="0" animBg="1"/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A18BF-DD17-E9D5-CF32-4F2B6E084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764704"/>
            <a:ext cx="10620000" cy="259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DE9859-D670-68F0-C428-D12A13DAF3B7}"/>
              </a:ext>
            </a:extLst>
          </p:cNvPr>
          <p:cNvSpPr/>
          <p:nvPr/>
        </p:nvSpPr>
        <p:spPr bwMode="white">
          <a:xfrm>
            <a:off x="373442" y="836712"/>
            <a:ext cx="3778342" cy="77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E2AC96-3739-EE51-C4EA-0B0D73932E92}"/>
              </a:ext>
            </a:extLst>
          </p:cNvPr>
          <p:cNvSpPr/>
          <p:nvPr/>
        </p:nvSpPr>
        <p:spPr bwMode="white">
          <a:xfrm>
            <a:off x="373442" y="2060848"/>
            <a:ext cx="5146494" cy="48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399072" y="2898270"/>
            <a:ext cx="2672592" cy="49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46619ADE-9B7F-39A9-91C9-7ADD5D8551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8"/>
          <a:stretch/>
        </p:blipFill>
        <p:spPr>
          <a:xfrm>
            <a:off x="373443" y="3501008"/>
            <a:ext cx="10620000" cy="323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399072" y="3585633"/>
            <a:ext cx="2672592" cy="49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373442" y="4227785"/>
            <a:ext cx="3490310" cy="49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373442" y="5229200"/>
            <a:ext cx="6658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7032104" y="5306324"/>
            <a:ext cx="2160240" cy="49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400045" y="6244664"/>
            <a:ext cx="2383587" cy="49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5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47BB4-1EE3-B265-3D3F-A07310E8A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0" y="900000"/>
            <a:ext cx="104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9B63A-84D7-6AE3-1475-5D8A8985F6E8}"/>
              </a:ext>
            </a:extLst>
          </p:cNvPr>
          <p:cNvSpPr/>
          <p:nvPr/>
        </p:nvSpPr>
        <p:spPr bwMode="white">
          <a:xfrm>
            <a:off x="335361" y="977954"/>
            <a:ext cx="3732307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AAEAA7-15FF-1197-50E5-DBBC52DE8651}"/>
              </a:ext>
            </a:extLst>
          </p:cNvPr>
          <p:cNvSpPr/>
          <p:nvPr/>
        </p:nvSpPr>
        <p:spPr bwMode="white">
          <a:xfrm>
            <a:off x="335360" y="1852781"/>
            <a:ext cx="2641191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9D962-6745-0B92-0236-31AE4B546884}"/>
              </a:ext>
            </a:extLst>
          </p:cNvPr>
          <p:cNvSpPr/>
          <p:nvPr/>
        </p:nvSpPr>
        <p:spPr bwMode="white">
          <a:xfrm>
            <a:off x="335361" y="2666977"/>
            <a:ext cx="2641191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8DEB7-BA7C-DBBF-EEF0-7F212BAD685A}"/>
              </a:ext>
            </a:extLst>
          </p:cNvPr>
          <p:cNvSpPr/>
          <p:nvPr/>
        </p:nvSpPr>
        <p:spPr bwMode="white">
          <a:xfrm>
            <a:off x="335361" y="3463849"/>
            <a:ext cx="4477036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3D02C1-74FF-5B6D-C2BB-C3D7E810A17C}"/>
              </a:ext>
            </a:extLst>
          </p:cNvPr>
          <p:cNvSpPr/>
          <p:nvPr/>
        </p:nvSpPr>
        <p:spPr bwMode="white">
          <a:xfrm>
            <a:off x="335360" y="4312692"/>
            <a:ext cx="6274735" cy="68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9AEDBD-704A-12FA-096A-0B4D26BB73E7}"/>
              </a:ext>
            </a:extLst>
          </p:cNvPr>
          <p:cNvSpPr/>
          <p:nvPr/>
        </p:nvSpPr>
        <p:spPr bwMode="white">
          <a:xfrm>
            <a:off x="335361" y="5516661"/>
            <a:ext cx="1775227" cy="2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F0591B-570B-FDF2-002E-F223408D8B62}"/>
              </a:ext>
            </a:extLst>
          </p:cNvPr>
          <p:cNvSpPr/>
          <p:nvPr/>
        </p:nvSpPr>
        <p:spPr bwMode="white">
          <a:xfrm>
            <a:off x="335361" y="6304872"/>
            <a:ext cx="6922807" cy="31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2E2596-C88D-D8C9-97CC-F2CA8F025DBA}"/>
              </a:ext>
            </a:extLst>
          </p:cNvPr>
          <p:cNvSpPr/>
          <p:nvPr/>
        </p:nvSpPr>
        <p:spPr bwMode="white">
          <a:xfrm>
            <a:off x="6610095" y="4437112"/>
            <a:ext cx="172819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86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67EA9-F73D-715D-09CC-51963FC37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B021C-4A6B-0CB8-A6D2-C5AB59C29B25}"/>
              </a:ext>
            </a:extLst>
          </p:cNvPr>
          <p:cNvSpPr/>
          <p:nvPr/>
        </p:nvSpPr>
        <p:spPr bwMode="white">
          <a:xfrm>
            <a:off x="11032425" y="1986010"/>
            <a:ext cx="285619" cy="3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BD61B0-C112-30D1-40B7-D975AAC0C3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9" r="77086"/>
          <a:stretch/>
        </p:blipFill>
        <p:spPr>
          <a:xfrm>
            <a:off x="8976320" y="2996952"/>
            <a:ext cx="2639696" cy="354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888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9FEFF-BC2B-44BB-6981-0664798F8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C8D2D-BD11-AA0B-C159-5EE34BB9E04A}"/>
              </a:ext>
            </a:extLst>
          </p:cNvPr>
          <p:cNvSpPr/>
          <p:nvPr/>
        </p:nvSpPr>
        <p:spPr bwMode="white">
          <a:xfrm>
            <a:off x="11013384" y="2357142"/>
            <a:ext cx="30466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0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8EBD61B0-C112-30D1-40B7-D975AAC0C3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5" t="9244" r="42082"/>
          <a:stretch/>
        </p:blipFill>
        <p:spPr>
          <a:xfrm>
            <a:off x="4295800" y="3866145"/>
            <a:ext cx="2482970" cy="297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591FA50-AC69-9553-4BBA-31648526FA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1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1ECAC-7415-3449-7318-CE8B7097DE4E}"/>
              </a:ext>
            </a:extLst>
          </p:cNvPr>
          <p:cNvSpPr/>
          <p:nvPr/>
        </p:nvSpPr>
        <p:spPr bwMode="white">
          <a:xfrm>
            <a:off x="11022905" y="2893170"/>
            <a:ext cx="295140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4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3F129-E2CF-32E9-7D8E-57756A9FA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84B9D-F3DD-56D1-C37B-9FB7232A1711}"/>
              </a:ext>
            </a:extLst>
          </p:cNvPr>
          <p:cNvSpPr/>
          <p:nvPr/>
        </p:nvSpPr>
        <p:spPr bwMode="white">
          <a:xfrm>
            <a:off x="10984822" y="1950336"/>
            <a:ext cx="352264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0A88E-092C-219E-1ABB-738FAF896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09112" cy="413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39D3F-098B-57DA-B78D-5103D6BA3204}"/>
              </a:ext>
            </a:extLst>
          </p:cNvPr>
          <p:cNvSpPr/>
          <p:nvPr/>
        </p:nvSpPr>
        <p:spPr bwMode="white">
          <a:xfrm>
            <a:off x="9480376" y="3284984"/>
            <a:ext cx="482418" cy="42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BD61B0-C112-30D1-40B7-D975AAC0C3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44" t="9244" r="10829" b="2308"/>
          <a:stretch/>
        </p:blipFill>
        <p:spPr>
          <a:xfrm>
            <a:off x="9517873" y="3789040"/>
            <a:ext cx="2266759" cy="300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809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2023-11-18T05:29:08Z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