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4" r:id="rId6"/>
    <p:sldId id="333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688312"/>
            <a:ext cx="11377264" cy="14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B5E5A-340D-BFE3-B308-C11EA80CE8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17024" cy="393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75173-C706-AB93-5810-9FAAB2227B06}"/>
              </a:ext>
            </a:extLst>
          </p:cNvPr>
          <p:cNvSpPr/>
          <p:nvPr/>
        </p:nvSpPr>
        <p:spPr bwMode="white">
          <a:xfrm>
            <a:off x="7680176" y="4200323"/>
            <a:ext cx="504056" cy="50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D85DBD-66F9-ECB5-B8E3-34F6A08920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5" r="68335" b="6879"/>
          <a:stretch/>
        </p:blipFill>
        <p:spPr>
          <a:xfrm>
            <a:off x="9695625" y="1916832"/>
            <a:ext cx="2351664" cy="2785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775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339ED-427F-2460-EA72-9844B1B35A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1017533"/>
            <a:ext cx="9505056" cy="320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54434D-6EF2-582C-924C-A5A13C659044}"/>
              </a:ext>
            </a:extLst>
          </p:cNvPr>
          <p:cNvSpPr/>
          <p:nvPr/>
        </p:nvSpPr>
        <p:spPr bwMode="white">
          <a:xfrm>
            <a:off x="6744072" y="3534944"/>
            <a:ext cx="1932694" cy="55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D85DBD-66F9-ECB5-B8E3-34F6A08920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2" t="3129" r="21455" b="6880"/>
          <a:stretch/>
        </p:blipFill>
        <p:spPr>
          <a:xfrm>
            <a:off x="9768408" y="1017533"/>
            <a:ext cx="2334948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988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949CA-A3F7-D98C-E48C-A27CABAED9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392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E5DAF33-114B-EAD1-D013-DCBA526287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32" t="2652" r="3930" b="52343"/>
          <a:stretch/>
        </p:blipFill>
        <p:spPr>
          <a:xfrm>
            <a:off x="3719736" y="4545124"/>
            <a:ext cx="3024336" cy="2268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DAF33-114B-EAD1-D013-DCBA52628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6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38BC02-4D44-6F90-58BA-E133CEC2DCD8}"/>
              </a:ext>
            </a:extLst>
          </p:cNvPr>
          <p:cNvSpPr/>
          <p:nvPr/>
        </p:nvSpPr>
        <p:spPr bwMode="white">
          <a:xfrm>
            <a:off x="496314" y="1052737"/>
            <a:ext cx="4710989" cy="3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E08105-3F8E-1B90-226A-AB7618B910D6}"/>
              </a:ext>
            </a:extLst>
          </p:cNvPr>
          <p:cNvSpPr/>
          <p:nvPr/>
        </p:nvSpPr>
        <p:spPr bwMode="white">
          <a:xfrm>
            <a:off x="548201" y="1700809"/>
            <a:ext cx="365099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6DE34A-B853-9EED-2690-D1845578476E}"/>
              </a:ext>
            </a:extLst>
          </p:cNvPr>
          <p:cNvSpPr/>
          <p:nvPr/>
        </p:nvSpPr>
        <p:spPr bwMode="white">
          <a:xfrm>
            <a:off x="548201" y="2478996"/>
            <a:ext cx="3074927" cy="4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0B55F5C-726C-3192-0031-7F83426A8C9C}"/>
              </a:ext>
            </a:extLst>
          </p:cNvPr>
          <p:cNvSpPr/>
          <p:nvPr/>
        </p:nvSpPr>
        <p:spPr bwMode="white">
          <a:xfrm>
            <a:off x="540788" y="3161003"/>
            <a:ext cx="4810531" cy="37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1A50C66-7999-9678-E63E-ACDD780721C1}"/>
              </a:ext>
            </a:extLst>
          </p:cNvPr>
          <p:cNvSpPr/>
          <p:nvPr/>
        </p:nvSpPr>
        <p:spPr bwMode="white">
          <a:xfrm>
            <a:off x="540789" y="3887490"/>
            <a:ext cx="2578284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302B95E-6A7B-962A-D076-CC69B47CA241}"/>
              </a:ext>
            </a:extLst>
          </p:cNvPr>
          <p:cNvSpPr/>
          <p:nvPr/>
        </p:nvSpPr>
        <p:spPr bwMode="white">
          <a:xfrm>
            <a:off x="3119074" y="3887490"/>
            <a:ext cx="4085354" cy="40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8588E5C-A40E-961A-E2DE-C4AE4A68BE1D}"/>
              </a:ext>
            </a:extLst>
          </p:cNvPr>
          <p:cNvSpPr/>
          <p:nvPr/>
        </p:nvSpPr>
        <p:spPr bwMode="white">
          <a:xfrm>
            <a:off x="548201" y="4559805"/>
            <a:ext cx="4227055" cy="35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CCED8F1-D055-AAB7-FE97-5407204442D8}"/>
              </a:ext>
            </a:extLst>
          </p:cNvPr>
          <p:cNvSpPr/>
          <p:nvPr/>
        </p:nvSpPr>
        <p:spPr bwMode="white">
          <a:xfrm>
            <a:off x="548201" y="5258918"/>
            <a:ext cx="4947135" cy="34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EA9BE75-C5F3-3F6F-3850-E5D8E3676595}"/>
              </a:ext>
            </a:extLst>
          </p:cNvPr>
          <p:cNvSpPr/>
          <p:nvPr/>
        </p:nvSpPr>
        <p:spPr bwMode="white">
          <a:xfrm>
            <a:off x="548201" y="5955752"/>
            <a:ext cx="4659102" cy="35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5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6" grpId="0" animBg="1"/>
      <p:bldP spid="22" grpId="0" animBg="1"/>
      <p:bldP spid="26" grpId="0" animBg="1"/>
      <p:bldP spid="28" grpId="0" animBg="1"/>
      <p:bldP spid="33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8B1EC-FC03-6637-1D9E-69EFA92243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401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4B8B6-BF2C-BF6F-BE0B-0E053AFBF718}"/>
              </a:ext>
            </a:extLst>
          </p:cNvPr>
          <p:cNvSpPr/>
          <p:nvPr/>
        </p:nvSpPr>
        <p:spPr bwMode="white">
          <a:xfrm>
            <a:off x="9261582" y="3984669"/>
            <a:ext cx="780694" cy="4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5B5F22-2223-A2CB-0505-F8A4569644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2" r="58959" b="7888"/>
          <a:stretch/>
        </p:blipFill>
        <p:spPr>
          <a:xfrm>
            <a:off x="4619196" y="4509120"/>
            <a:ext cx="3096344" cy="2263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755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6011E-770E-D76A-D86E-3A937454CF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91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5F5145-1B78-8C42-0870-D823BE0E2A7E}"/>
              </a:ext>
            </a:extLst>
          </p:cNvPr>
          <p:cNvSpPr/>
          <p:nvPr/>
        </p:nvSpPr>
        <p:spPr bwMode="white">
          <a:xfrm>
            <a:off x="8185748" y="4018682"/>
            <a:ext cx="580760" cy="40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5B5F22-2223-A2CB-0505-F8A4569644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6" t="5854" r="1453" b="11637"/>
          <a:stretch/>
        </p:blipFill>
        <p:spPr>
          <a:xfrm>
            <a:off x="3503712" y="4509119"/>
            <a:ext cx="3960440" cy="226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881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F8BBC-DD9B-6184-1632-7EF439567B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9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2C7BCF-6B0D-4A49-6764-B3932094C56C}"/>
              </a:ext>
            </a:extLst>
          </p:cNvPr>
          <p:cNvSpPr/>
          <p:nvPr/>
        </p:nvSpPr>
        <p:spPr bwMode="white">
          <a:xfrm>
            <a:off x="4187070" y="4160901"/>
            <a:ext cx="333223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2AA59A-328B-4580-71A1-CCDE30DCCC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1" r="63335"/>
          <a:stretch/>
        </p:blipFill>
        <p:spPr>
          <a:xfrm>
            <a:off x="5879976" y="3645024"/>
            <a:ext cx="3168352" cy="3130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544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76F69-B6C6-9D03-7D12-7E0294CB7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31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2AC43A-4CB3-6D8A-BD33-99006AD1BB95}"/>
              </a:ext>
            </a:extLst>
          </p:cNvPr>
          <p:cNvSpPr/>
          <p:nvPr/>
        </p:nvSpPr>
        <p:spPr bwMode="white">
          <a:xfrm>
            <a:off x="3282607" y="3873675"/>
            <a:ext cx="1047272" cy="4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2AA59A-328B-4580-71A1-CCDE30DCCC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2" t="5195" r="10204"/>
          <a:stretch/>
        </p:blipFill>
        <p:spPr>
          <a:xfrm>
            <a:off x="5879976" y="3573016"/>
            <a:ext cx="3600400" cy="320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158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264DA-D0C0-7D1C-FE1C-D82B043C4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873208" cy="469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04CD9-5F96-C295-7324-284A30ECC107}"/>
              </a:ext>
            </a:extLst>
          </p:cNvPr>
          <p:cNvSpPr/>
          <p:nvPr/>
        </p:nvSpPr>
        <p:spPr bwMode="white">
          <a:xfrm>
            <a:off x="3073540" y="4797152"/>
            <a:ext cx="790214" cy="51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F812A1-AB26-2A73-E2A8-2052A87B51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3" r="49583" b="15752"/>
          <a:stretch/>
        </p:blipFill>
        <p:spPr>
          <a:xfrm>
            <a:off x="5303913" y="4336170"/>
            <a:ext cx="4536504" cy="2474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663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9B33C-92B3-B468-DE3A-D97A6FAA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93088" cy="340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87DE8D-024F-9FDD-7F39-17D9C59B3CD4}"/>
              </a:ext>
            </a:extLst>
          </p:cNvPr>
          <p:cNvSpPr/>
          <p:nvPr/>
        </p:nvSpPr>
        <p:spPr bwMode="white">
          <a:xfrm>
            <a:off x="8112224" y="3491213"/>
            <a:ext cx="1252751" cy="5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7F812A1-AB26-2A73-E2A8-2052A87B51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2" t="1922" r="7704" b="8890"/>
          <a:stretch/>
        </p:blipFill>
        <p:spPr>
          <a:xfrm>
            <a:off x="3359696" y="4043751"/>
            <a:ext cx="3168352" cy="274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913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2023-11-18T17:53:41Z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