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8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54463-13EB-4561-A1BF-5734411BA683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83523-9045-4513-B27A-0CEA1EC3D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632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D83523-9045-4513-B27A-0CEA1EC3D8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11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3081337"/>
            <a:ext cx="108775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47BF0-6CFB-9B32-C440-3344030BF3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A4210-BA40-7DDD-F538-1487BE4E8215}"/>
              </a:ext>
            </a:extLst>
          </p:cNvPr>
          <p:cNvSpPr/>
          <p:nvPr/>
        </p:nvSpPr>
        <p:spPr bwMode="white">
          <a:xfrm>
            <a:off x="335360" y="1196752"/>
            <a:ext cx="9878579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0F4AAD-2FE8-A745-44CB-E36F6E1D7805}"/>
              </a:ext>
            </a:extLst>
          </p:cNvPr>
          <p:cNvSpPr/>
          <p:nvPr/>
        </p:nvSpPr>
        <p:spPr bwMode="white">
          <a:xfrm>
            <a:off x="459129" y="4112655"/>
            <a:ext cx="6017057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7A5797-11E9-088C-E7E2-182DC6E77C19}"/>
              </a:ext>
            </a:extLst>
          </p:cNvPr>
          <p:cNvSpPr/>
          <p:nvPr/>
        </p:nvSpPr>
        <p:spPr bwMode="white">
          <a:xfrm>
            <a:off x="459129" y="5132696"/>
            <a:ext cx="263722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6683A-4D75-3AD8-C4FC-54CCB8994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E33EE2-7F24-098D-55DA-42AF8A8172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5" t="3902" r="4842" b="48593"/>
          <a:stretch/>
        </p:blipFill>
        <p:spPr>
          <a:xfrm>
            <a:off x="8472264" y="3717032"/>
            <a:ext cx="352839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0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33EE2-7F24-098D-55DA-42AF8A817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46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EEF28-97FA-F730-EE7C-E7A9F33985C9}"/>
              </a:ext>
            </a:extLst>
          </p:cNvPr>
          <p:cNvSpPr/>
          <p:nvPr/>
        </p:nvSpPr>
        <p:spPr bwMode="white">
          <a:xfrm>
            <a:off x="683812" y="1198867"/>
            <a:ext cx="5124156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A5F159-B6BB-0038-7015-489E269E6FD3}"/>
              </a:ext>
            </a:extLst>
          </p:cNvPr>
          <p:cNvSpPr/>
          <p:nvPr/>
        </p:nvSpPr>
        <p:spPr bwMode="white">
          <a:xfrm>
            <a:off x="5807968" y="1198868"/>
            <a:ext cx="648072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6BDADD-D906-7AF4-76FA-9D968EDA5391}"/>
              </a:ext>
            </a:extLst>
          </p:cNvPr>
          <p:cNvSpPr/>
          <p:nvPr/>
        </p:nvSpPr>
        <p:spPr bwMode="white">
          <a:xfrm>
            <a:off x="743736" y="2287693"/>
            <a:ext cx="2268000" cy="42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2D8937-703B-AA76-47B2-2640F64770ED}"/>
              </a:ext>
            </a:extLst>
          </p:cNvPr>
          <p:cNvSpPr/>
          <p:nvPr/>
        </p:nvSpPr>
        <p:spPr bwMode="white">
          <a:xfrm>
            <a:off x="3011736" y="2122641"/>
            <a:ext cx="3948360" cy="59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F744B6-EFDE-1047-D6C5-BE622A1A984E}"/>
              </a:ext>
            </a:extLst>
          </p:cNvPr>
          <p:cNvSpPr/>
          <p:nvPr/>
        </p:nvSpPr>
        <p:spPr bwMode="white">
          <a:xfrm>
            <a:off x="720000" y="3143638"/>
            <a:ext cx="5736040" cy="52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BA5065-7878-60B8-60C6-00E9410A3B07}"/>
              </a:ext>
            </a:extLst>
          </p:cNvPr>
          <p:cNvSpPr/>
          <p:nvPr/>
        </p:nvSpPr>
        <p:spPr bwMode="white">
          <a:xfrm>
            <a:off x="743736" y="3961130"/>
            <a:ext cx="7368488" cy="61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02DCC0-4B2E-9A7A-8284-B9105FEB8080}"/>
              </a:ext>
            </a:extLst>
          </p:cNvPr>
          <p:cNvSpPr/>
          <p:nvPr/>
        </p:nvSpPr>
        <p:spPr bwMode="white">
          <a:xfrm>
            <a:off x="743736" y="5002641"/>
            <a:ext cx="4560176" cy="5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318CD59-E429-6BD3-C063-E833F1D4AE6D}"/>
              </a:ext>
            </a:extLst>
          </p:cNvPr>
          <p:cNvSpPr/>
          <p:nvPr/>
        </p:nvSpPr>
        <p:spPr bwMode="white">
          <a:xfrm>
            <a:off x="839416" y="5926415"/>
            <a:ext cx="3960440" cy="4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4518D-4275-5026-3173-FC8FA51F1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77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2F46B4-59B3-6DE8-F23A-3928A5125AC6}"/>
              </a:ext>
            </a:extLst>
          </p:cNvPr>
          <p:cNvSpPr/>
          <p:nvPr/>
        </p:nvSpPr>
        <p:spPr bwMode="white">
          <a:xfrm>
            <a:off x="335360" y="1052736"/>
            <a:ext cx="894247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38E127-DA01-1BA0-B574-BE0A0167B643}"/>
              </a:ext>
            </a:extLst>
          </p:cNvPr>
          <p:cNvSpPr/>
          <p:nvPr/>
        </p:nvSpPr>
        <p:spPr bwMode="white">
          <a:xfrm>
            <a:off x="3260342" y="2636912"/>
            <a:ext cx="572946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23BB4F-AAFC-22FA-463F-9F69A72BA12C}"/>
              </a:ext>
            </a:extLst>
          </p:cNvPr>
          <p:cNvSpPr/>
          <p:nvPr/>
        </p:nvSpPr>
        <p:spPr bwMode="white">
          <a:xfrm>
            <a:off x="3229164" y="4149080"/>
            <a:ext cx="2232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0D5F413-6D85-8965-BB86-276E399A4229}"/>
              </a:ext>
            </a:extLst>
          </p:cNvPr>
          <p:cNvSpPr/>
          <p:nvPr/>
        </p:nvSpPr>
        <p:spPr bwMode="white">
          <a:xfrm>
            <a:off x="3067790" y="5157192"/>
            <a:ext cx="1457518" cy="51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0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9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A0E4E-A806-324A-6A58-E25A89849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457C18-A4C5-340F-31CC-12DBC8CDFD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6" r="4950" b="68595"/>
          <a:stretch/>
        </p:blipFill>
        <p:spPr>
          <a:xfrm>
            <a:off x="4079776" y="3861048"/>
            <a:ext cx="3960440" cy="236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57C18-A4C5-340F-31CC-12DBC8CDF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89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E498B-3E4B-32A6-F2E8-2E958796EB7B}"/>
              </a:ext>
            </a:extLst>
          </p:cNvPr>
          <p:cNvSpPr/>
          <p:nvPr/>
        </p:nvSpPr>
        <p:spPr bwMode="white">
          <a:xfrm>
            <a:off x="690283" y="996619"/>
            <a:ext cx="4037565" cy="36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2FD0A5-6692-7B8D-E812-025202B2FB96}"/>
              </a:ext>
            </a:extLst>
          </p:cNvPr>
          <p:cNvSpPr/>
          <p:nvPr/>
        </p:nvSpPr>
        <p:spPr bwMode="white">
          <a:xfrm>
            <a:off x="690282" y="1747277"/>
            <a:ext cx="3605517" cy="34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2E2062-66ED-9AB9-E136-7F2850453DB7}"/>
              </a:ext>
            </a:extLst>
          </p:cNvPr>
          <p:cNvSpPr/>
          <p:nvPr/>
        </p:nvSpPr>
        <p:spPr bwMode="white">
          <a:xfrm>
            <a:off x="786863" y="2535096"/>
            <a:ext cx="1996770" cy="31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8807B75-44BD-6317-5F6D-462C9465D232}"/>
              </a:ext>
            </a:extLst>
          </p:cNvPr>
          <p:cNvSpPr/>
          <p:nvPr/>
        </p:nvSpPr>
        <p:spPr bwMode="white">
          <a:xfrm>
            <a:off x="2783633" y="2493636"/>
            <a:ext cx="2466487" cy="35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0AC24C8-7763-809A-BB6D-F97FE1621E73}"/>
              </a:ext>
            </a:extLst>
          </p:cNvPr>
          <p:cNvSpPr/>
          <p:nvPr/>
        </p:nvSpPr>
        <p:spPr bwMode="white">
          <a:xfrm>
            <a:off x="786862" y="3259741"/>
            <a:ext cx="1708738" cy="33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7816B65-4DD4-6A9F-6487-6AD5EA72996A}"/>
              </a:ext>
            </a:extLst>
          </p:cNvPr>
          <p:cNvSpPr/>
          <p:nvPr/>
        </p:nvSpPr>
        <p:spPr bwMode="white">
          <a:xfrm>
            <a:off x="2493040" y="3221997"/>
            <a:ext cx="3458944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7964443-2634-7A98-93BE-CB5DA24B997D}"/>
              </a:ext>
            </a:extLst>
          </p:cNvPr>
          <p:cNvSpPr/>
          <p:nvPr/>
        </p:nvSpPr>
        <p:spPr bwMode="white">
          <a:xfrm>
            <a:off x="690283" y="3970477"/>
            <a:ext cx="2165358" cy="47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7964443-2634-7A98-93BE-CB5DA24B997D}"/>
              </a:ext>
            </a:extLst>
          </p:cNvPr>
          <p:cNvSpPr/>
          <p:nvPr/>
        </p:nvSpPr>
        <p:spPr bwMode="white">
          <a:xfrm>
            <a:off x="2855640" y="3968939"/>
            <a:ext cx="3312367" cy="47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7964443-2634-7A98-93BE-CB5DA24B997D}"/>
              </a:ext>
            </a:extLst>
          </p:cNvPr>
          <p:cNvSpPr/>
          <p:nvPr/>
        </p:nvSpPr>
        <p:spPr bwMode="white">
          <a:xfrm>
            <a:off x="720000" y="4687692"/>
            <a:ext cx="3359776" cy="47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7964443-2634-7A98-93BE-CB5DA24B997D}"/>
              </a:ext>
            </a:extLst>
          </p:cNvPr>
          <p:cNvSpPr/>
          <p:nvPr/>
        </p:nvSpPr>
        <p:spPr bwMode="white">
          <a:xfrm>
            <a:off x="788820" y="5404907"/>
            <a:ext cx="3146939" cy="47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47964443-2634-7A98-93BE-CB5DA24B997D}"/>
              </a:ext>
            </a:extLst>
          </p:cNvPr>
          <p:cNvSpPr/>
          <p:nvPr/>
        </p:nvSpPr>
        <p:spPr bwMode="white">
          <a:xfrm>
            <a:off x="786862" y="6189593"/>
            <a:ext cx="2572834" cy="47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66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22" grpId="0" animBg="1"/>
      <p:bldP spid="34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75EE1-DDB0-DB92-E2CB-F73F5A9C1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3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D18609-BB60-8CBE-F888-E581BE5E86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 b="63595"/>
          <a:stretch/>
        </p:blipFill>
        <p:spPr>
          <a:xfrm>
            <a:off x="983432" y="3789040"/>
            <a:ext cx="11017224" cy="270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1006104" y="3933021"/>
            <a:ext cx="7034112" cy="54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1030758" y="4868669"/>
            <a:ext cx="7297490" cy="54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1030758" y="5839993"/>
            <a:ext cx="4489178" cy="5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3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18609-BB60-8CBE-F888-E581BE5E86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/>
        </p:blipFill>
        <p:spPr>
          <a:xfrm>
            <a:off x="407368" y="980728"/>
            <a:ext cx="11520000" cy="4439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479376" y="996750"/>
            <a:ext cx="2664296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3287688" y="996750"/>
            <a:ext cx="3600400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479376" y="2004862"/>
            <a:ext cx="3888432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532630" y="2920361"/>
            <a:ext cx="3187106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3827108" y="2915566"/>
            <a:ext cx="5941300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524724" y="3890177"/>
            <a:ext cx="5571275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16AB7B3-DA60-2E3C-9B67-DE87489290F9}"/>
              </a:ext>
            </a:extLst>
          </p:cNvPr>
          <p:cNvSpPr/>
          <p:nvPr/>
        </p:nvSpPr>
        <p:spPr bwMode="white">
          <a:xfrm>
            <a:off x="524724" y="4894011"/>
            <a:ext cx="2762964" cy="56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6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33585-3B2D-2374-D8E1-EED00C147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3A5E64-3B98-DD12-C0AA-72E901F007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77" b="84813"/>
          <a:stretch/>
        </p:blipFill>
        <p:spPr>
          <a:xfrm>
            <a:off x="983432" y="5085184"/>
            <a:ext cx="3527752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83A5E64-3B98-DD12-C0AA-72E901F007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93" r="5203" b="43624"/>
          <a:stretch/>
        </p:blipFill>
        <p:spPr>
          <a:xfrm>
            <a:off x="7392144" y="4654402"/>
            <a:ext cx="3024336" cy="215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28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A5E64-3B98-DD12-C0AA-72E901F007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7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8C036-F92A-6258-6EF0-71CCC06CA488}"/>
              </a:ext>
            </a:extLst>
          </p:cNvPr>
          <p:cNvSpPr/>
          <p:nvPr/>
        </p:nvSpPr>
        <p:spPr bwMode="white">
          <a:xfrm>
            <a:off x="335360" y="2042500"/>
            <a:ext cx="6998259" cy="161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E5636C-35B8-ED48-9ECC-E7B72FA8A929}"/>
              </a:ext>
            </a:extLst>
          </p:cNvPr>
          <p:cNvSpPr/>
          <p:nvPr/>
        </p:nvSpPr>
        <p:spPr bwMode="white">
          <a:xfrm>
            <a:off x="373444" y="1019011"/>
            <a:ext cx="3503792" cy="54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3BB897-FF0F-7E46-004C-1261F25D412E}"/>
              </a:ext>
            </a:extLst>
          </p:cNvPr>
          <p:cNvSpPr/>
          <p:nvPr/>
        </p:nvSpPr>
        <p:spPr bwMode="white">
          <a:xfrm>
            <a:off x="468650" y="3984753"/>
            <a:ext cx="4920754" cy="50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CFE77A-D220-1CBA-CE02-4D10EF933089}"/>
              </a:ext>
            </a:extLst>
          </p:cNvPr>
          <p:cNvSpPr/>
          <p:nvPr/>
        </p:nvSpPr>
        <p:spPr bwMode="white">
          <a:xfrm>
            <a:off x="468650" y="4965399"/>
            <a:ext cx="6936978" cy="46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4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F0E12-AB85-E9BA-2A2F-70DC001B4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C70BD7-A7C8-9845-C989-E1AB62CC4D44}"/>
              </a:ext>
            </a:extLst>
          </p:cNvPr>
          <p:cNvSpPr/>
          <p:nvPr/>
        </p:nvSpPr>
        <p:spPr bwMode="white">
          <a:xfrm>
            <a:off x="335360" y="900000"/>
            <a:ext cx="6062155" cy="104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6FCC27-BE5C-E595-75FE-FAB278C1941F}"/>
              </a:ext>
            </a:extLst>
          </p:cNvPr>
          <p:cNvSpPr/>
          <p:nvPr/>
        </p:nvSpPr>
        <p:spPr bwMode="white">
          <a:xfrm>
            <a:off x="335361" y="2540648"/>
            <a:ext cx="2580099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4F378E-E80C-D28B-22DC-63B44EA82AE4}"/>
              </a:ext>
            </a:extLst>
          </p:cNvPr>
          <p:cNvSpPr/>
          <p:nvPr/>
        </p:nvSpPr>
        <p:spPr bwMode="white">
          <a:xfrm>
            <a:off x="373444" y="3418204"/>
            <a:ext cx="6024071" cy="50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8E453C-0062-5AD2-F7BD-6B4D0243F172}"/>
              </a:ext>
            </a:extLst>
          </p:cNvPr>
          <p:cNvSpPr/>
          <p:nvPr/>
        </p:nvSpPr>
        <p:spPr bwMode="white">
          <a:xfrm>
            <a:off x="373444" y="4365104"/>
            <a:ext cx="7176200" cy="52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7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22AD4-1773-EEDD-B437-DA3DD9EA08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08AAA-4920-1875-F7E2-87E26B3244D9}"/>
              </a:ext>
            </a:extLst>
          </p:cNvPr>
          <p:cNvSpPr/>
          <p:nvPr/>
        </p:nvSpPr>
        <p:spPr bwMode="white">
          <a:xfrm>
            <a:off x="335360" y="880954"/>
            <a:ext cx="8150387" cy="60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717D9F-7769-EA40-861F-FF7AF5247B71}"/>
              </a:ext>
            </a:extLst>
          </p:cNvPr>
          <p:cNvSpPr/>
          <p:nvPr/>
        </p:nvSpPr>
        <p:spPr bwMode="white">
          <a:xfrm>
            <a:off x="335360" y="1890339"/>
            <a:ext cx="2893803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979D2A-DC50-0D27-295B-FBFBF818BD78}"/>
              </a:ext>
            </a:extLst>
          </p:cNvPr>
          <p:cNvSpPr/>
          <p:nvPr/>
        </p:nvSpPr>
        <p:spPr bwMode="white">
          <a:xfrm>
            <a:off x="335360" y="2913157"/>
            <a:ext cx="6854243" cy="51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BA7569-58C5-D5A9-6FC6-FBB687DF9F8C}"/>
              </a:ext>
            </a:extLst>
          </p:cNvPr>
          <p:cNvSpPr/>
          <p:nvPr/>
        </p:nvSpPr>
        <p:spPr bwMode="white">
          <a:xfrm>
            <a:off x="373444" y="3823404"/>
            <a:ext cx="2703867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1FC061E-657C-7B42-7894-75059EBFE09E}"/>
              </a:ext>
            </a:extLst>
          </p:cNvPr>
          <p:cNvSpPr/>
          <p:nvPr/>
        </p:nvSpPr>
        <p:spPr bwMode="white">
          <a:xfrm>
            <a:off x="3079880" y="3823404"/>
            <a:ext cx="4541772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A3FE845-7BFB-D03F-3CD4-57F862826D4A}"/>
              </a:ext>
            </a:extLst>
          </p:cNvPr>
          <p:cNvSpPr/>
          <p:nvPr/>
        </p:nvSpPr>
        <p:spPr bwMode="white">
          <a:xfrm>
            <a:off x="411286" y="4766454"/>
            <a:ext cx="9370606" cy="53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2BA7569-58C5-D5A9-6FC6-FBB687DF9F8C}"/>
              </a:ext>
            </a:extLst>
          </p:cNvPr>
          <p:cNvSpPr/>
          <p:nvPr/>
        </p:nvSpPr>
        <p:spPr bwMode="white">
          <a:xfrm>
            <a:off x="433962" y="5756793"/>
            <a:ext cx="2643350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3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20" grpId="0" animBg="1"/>
      <p:bldP spid="25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2023-11-17T11:04:48Z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