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64" r:id="rId4"/>
    <p:sldId id="363" r:id="rId5"/>
    <p:sldId id="362" r:id="rId6"/>
    <p:sldId id="360" r:id="rId7"/>
    <p:sldId id="357" r:id="rId8"/>
    <p:sldId id="355" r:id="rId9"/>
    <p:sldId id="354" r:id="rId10"/>
    <p:sldId id="352" r:id="rId11"/>
    <p:sldId id="350" r:id="rId12"/>
    <p:sldId id="349" r:id="rId13"/>
    <p:sldId id="348" r:id="rId14"/>
    <p:sldId id="347" r:id="rId15"/>
    <p:sldId id="346" r:id="rId16"/>
    <p:sldId id="344" r:id="rId17"/>
    <p:sldId id="343" r:id="rId18"/>
    <p:sldId id="342" r:id="rId19"/>
    <p:sldId id="340" r:id="rId20"/>
    <p:sldId id="339" r:id="rId21"/>
    <p:sldId id="337" r:id="rId22"/>
    <p:sldId id="336" r:id="rId23"/>
    <p:sldId id="335" r:id="rId24"/>
    <p:sldId id="334" r:id="rId25"/>
    <p:sldId id="333" r:id="rId26"/>
    <p:sldId id="332" r:id="rId27"/>
    <p:sldId id="331" r:id="rId28"/>
    <p:sldId id="330" r:id="rId29"/>
    <p:sldId id="329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6562" y="2990850"/>
            <a:ext cx="6238875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E6A332-48D2-B15D-6CB4-BBC7559423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8544636" cy="683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8F4872B-68E2-9061-FFFE-DD5B9AA65C8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14" b="6404"/>
          <a:stretch/>
        </p:blipFill>
        <p:spPr>
          <a:xfrm>
            <a:off x="839416" y="1628800"/>
            <a:ext cx="8064896" cy="3364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13CEB3-2E20-B0BE-E5EE-DB5FF2063843}"/>
              </a:ext>
            </a:extLst>
          </p:cNvPr>
          <p:cNvSpPr/>
          <p:nvPr/>
        </p:nvSpPr>
        <p:spPr bwMode="white">
          <a:xfrm>
            <a:off x="8040216" y="3789040"/>
            <a:ext cx="380826" cy="40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EDA04DF-82AD-FFD0-E7F7-4E1FB289138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42" t="6779" r="7703" b="6040"/>
          <a:stretch/>
        </p:blipFill>
        <p:spPr>
          <a:xfrm>
            <a:off x="8230629" y="4293096"/>
            <a:ext cx="3672408" cy="2373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45548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E9BE58-F6B3-3B25-353A-1B362A157D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001000" cy="5187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AC4C7BD-1E82-AB3F-5DC3-70D9701A2ED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41" t="2754" r="8328" b="50510"/>
          <a:stretch/>
        </p:blipFill>
        <p:spPr>
          <a:xfrm>
            <a:off x="7608168" y="4797152"/>
            <a:ext cx="4374485" cy="1944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18734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C4C7BD-1E82-AB3F-5DC3-70D9701A2E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5546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0BA2CC-2849-A2E1-2FD8-240C88924A80}"/>
              </a:ext>
            </a:extLst>
          </p:cNvPr>
          <p:cNvSpPr/>
          <p:nvPr/>
        </p:nvSpPr>
        <p:spPr bwMode="white">
          <a:xfrm>
            <a:off x="335360" y="1052736"/>
            <a:ext cx="4680520" cy="628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2C93EE-99B4-171F-45B0-98039D2AF393}"/>
              </a:ext>
            </a:extLst>
          </p:cNvPr>
          <p:cNvSpPr/>
          <p:nvPr/>
        </p:nvSpPr>
        <p:spPr bwMode="white">
          <a:xfrm>
            <a:off x="335360" y="2034112"/>
            <a:ext cx="2075504" cy="466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967C74E-7789-DF67-F6F6-7DD23228B6CB}"/>
              </a:ext>
            </a:extLst>
          </p:cNvPr>
          <p:cNvSpPr/>
          <p:nvPr/>
        </p:nvSpPr>
        <p:spPr bwMode="white">
          <a:xfrm>
            <a:off x="373443" y="2939495"/>
            <a:ext cx="4210389" cy="145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CAA00D0-3C47-F5D6-9A99-AFE797D51969}"/>
              </a:ext>
            </a:extLst>
          </p:cNvPr>
          <p:cNvSpPr/>
          <p:nvPr/>
        </p:nvSpPr>
        <p:spPr bwMode="white">
          <a:xfrm>
            <a:off x="373442" y="4750263"/>
            <a:ext cx="6514645" cy="56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0328AD5-A135-FC5A-119C-99D1D06948D8}"/>
              </a:ext>
            </a:extLst>
          </p:cNvPr>
          <p:cNvSpPr/>
          <p:nvPr/>
        </p:nvSpPr>
        <p:spPr bwMode="white">
          <a:xfrm>
            <a:off x="487690" y="5627056"/>
            <a:ext cx="2511966" cy="466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0F1E98A-29FE-8856-DEDD-916C5FB9EA80}"/>
              </a:ext>
            </a:extLst>
          </p:cNvPr>
          <p:cNvSpPr/>
          <p:nvPr/>
        </p:nvSpPr>
        <p:spPr bwMode="white">
          <a:xfrm>
            <a:off x="2999656" y="5627056"/>
            <a:ext cx="5237852" cy="466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9725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5" grpId="0" animBg="1"/>
      <p:bldP spid="20" grpId="0" animBg="1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DE806B-ED44-C1DC-8106-BA735A7E94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72" y="900000"/>
            <a:ext cx="92903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3A8FA3-B087-C0A0-ECFB-07BFAA96CE49}"/>
              </a:ext>
            </a:extLst>
          </p:cNvPr>
          <p:cNvSpPr/>
          <p:nvPr/>
        </p:nvSpPr>
        <p:spPr bwMode="white">
          <a:xfrm>
            <a:off x="335360" y="969120"/>
            <a:ext cx="8064896" cy="360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44C8E6B-768C-9072-1F59-EF91969D8EAD}"/>
              </a:ext>
            </a:extLst>
          </p:cNvPr>
          <p:cNvSpPr/>
          <p:nvPr/>
        </p:nvSpPr>
        <p:spPr bwMode="white">
          <a:xfrm>
            <a:off x="335360" y="1706400"/>
            <a:ext cx="1944216" cy="360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D74DE3C-3E01-AA3B-478A-1C489904EEC0}"/>
              </a:ext>
            </a:extLst>
          </p:cNvPr>
          <p:cNvSpPr/>
          <p:nvPr/>
        </p:nvSpPr>
        <p:spPr bwMode="white">
          <a:xfrm>
            <a:off x="366072" y="2397600"/>
            <a:ext cx="4361775" cy="383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39213A6-373A-A7C3-C2E1-F53547E0BB10}"/>
              </a:ext>
            </a:extLst>
          </p:cNvPr>
          <p:cNvSpPr/>
          <p:nvPr/>
        </p:nvSpPr>
        <p:spPr bwMode="white">
          <a:xfrm>
            <a:off x="335360" y="3111168"/>
            <a:ext cx="5112568" cy="389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F5EAAE1A-3E4B-98E4-3ADC-14F14F0B7029}"/>
              </a:ext>
            </a:extLst>
          </p:cNvPr>
          <p:cNvSpPr/>
          <p:nvPr/>
        </p:nvSpPr>
        <p:spPr bwMode="white">
          <a:xfrm>
            <a:off x="335360" y="3789040"/>
            <a:ext cx="3024336" cy="43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93EBDE28-3C06-0E07-2B94-51E3FD0B2A91}"/>
              </a:ext>
            </a:extLst>
          </p:cNvPr>
          <p:cNvSpPr/>
          <p:nvPr/>
        </p:nvSpPr>
        <p:spPr bwMode="white">
          <a:xfrm>
            <a:off x="335360" y="4591568"/>
            <a:ext cx="2088232" cy="402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690AFE7F-B417-C046-69F6-84C82CAD0F48}"/>
              </a:ext>
            </a:extLst>
          </p:cNvPr>
          <p:cNvSpPr/>
          <p:nvPr/>
        </p:nvSpPr>
        <p:spPr bwMode="white">
          <a:xfrm>
            <a:off x="335360" y="5316000"/>
            <a:ext cx="2952328" cy="337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76754E62-139D-9AFC-D0B2-E5D7C4EA4A71}"/>
              </a:ext>
            </a:extLst>
          </p:cNvPr>
          <p:cNvSpPr/>
          <p:nvPr/>
        </p:nvSpPr>
        <p:spPr bwMode="white">
          <a:xfrm>
            <a:off x="335360" y="6022560"/>
            <a:ext cx="4320480" cy="376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8308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4" grpId="0" animBg="1"/>
      <p:bldP spid="18" grpId="0" animBg="1"/>
      <p:bldP spid="22" grpId="0" animBg="1"/>
      <p:bldP spid="25" grpId="0" animBg="1"/>
      <p:bldP spid="29" grpId="0" animBg="1"/>
      <p:bldP spid="3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23063C-09E1-1E8B-3BB8-1BDFC321DE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108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47632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90F8DA-127A-8A40-67BC-04F5D3C56C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369152" cy="3341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A96629-D3B1-1A11-140B-D3512B3A3817}"/>
              </a:ext>
            </a:extLst>
          </p:cNvPr>
          <p:cNvSpPr/>
          <p:nvPr/>
        </p:nvSpPr>
        <p:spPr bwMode="white">
          <a:xfrm>
            <a:off x="8760296" y="1844824"/>
            <a:ext cx="674707" cy="625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AD1F3FB-C96A-A32C-072D-F9734493B9E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4365104"/>
            <a:ext cx="10369152" cy="883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35003" y="2613406"/>
            <a:ext cx="2448272" cy="2331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878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6AAC29-140A-3352-EDA9-B7F7948918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010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27272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E2DB0D-1F3D-2E99-6859-CEACAF0E97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19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B72115-36A5-2F3F-81D9-B80D322832D4}"/>
              </a:ext>
            </a:extLst>
          </p:cNvPr>
          <p:cNvSpPr/>
          <p:nvPr/>
        </p:nvSpPr>
        <p:spPr bwMode="white">
          <a:xfrm>
            <a:off x="10718244" y="3294996"/>
            <a:ext cx="447471" cy="400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1053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51455D-A739-C1FB-A1C3-2D3DA27439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1877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1ABF29-8D97-28E1-B7D9-2E24F5965A36}"/>
              </a:ext>
            </a:extLst>
          </p:cNvPr>
          <p:cNvSpPr/>
          <p:nvPr/>
        </p:nvSpPr>
        <p:spPr bwMode="white">
          <a:xfrm>
            <a:off x="9889946" y="2024494"/>
            <a:ext cx="780694" cy="457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86A2510-FC61-A06C-D7AC-06DC79D7F99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68" r="68141" b="10748"/>
          <a:stretch/>
        </p:blipFill>
        <p:spPr>
          <a:xfrm>
            <a:off x="4151784" y="2852936"/>
            <a:ext cx="3024336" cy="3085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05486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637C8F-C0EE-497F-6067-5626BA7A53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9" y="900000"/>
            <a:ext cx="8568951" cy="5014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2D144B-78E1-8187-13AC-2710FD573FB4}"/>
              </a:ext>
            </a:extLst>
          </p:cNvPr>
          <p:cNvSpPr/>
          <p:nvPr/>
        </p:nvSpPr>
        <p:spPr bwMode="white">
          <a:xfrm>
            <a:off x="7896200" y="3789040"/>
            <a:ext cx="504056" cy="52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586A2510-FC61-A06C-D7AC-06DC79D7F99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17" t="4868" r="8329" b="10748"/>
          <a:stretch/>
        </p:blipFill>
        <p:spPr>
          <a:xfrm>
            <a:off x="7536160" y="4221088"/>
            <a:ext cx="3216696" cy="2534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10818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8E27FE-DB1C-0B34-AEE5-4034669624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81169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9913C1D-5866-4194-D41F-93FD57F56456}"/>
              </a:ext>
            </a:extLst>
          </p:cNvPr>
          <p:cNvSpPr/>
          <p:nvPr/>
        </p:nvSpPr>
        <p:spPr bwMode="white">
          <a:xfrm>
            <a:off x="7699170" y="3645734"/>
            <a:ext cx="275035" cy="281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F54057-B11A-D09B-6794-583F105CCC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433048" cy="3493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6AB9D7-68C4-0523-333A-A3E4E3D24E5F}"/>
              </a:ext>
            </a:extLst>
          </p:cNvPr>
          <p:cNvSpPr/>
          <p:nvPr/>
        </p:nvSpPr>
        <p:spPr bwMode="white">
          <a:xfrm>
            <a:off x="8688288" y="2564904"/>
            <a:ext cx="648072" cy="55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80F09EA-5974-E867-B0DB-830E8B8C626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72" r="74586" b="8876"/>
          <a:stretch/>
        </p:blipFill>
        <p:spPr>
          <a:xfrm>
            <a:off x="9768408" y="1273180"/>
            <a:ext cx="2279656" cy="2747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40689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C4E6FD-1E80-1242-8E6D-FCE3275A80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217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976A01-3FEA-757E-32C8-A14977E02D9D}"/>
              </a:ext>
            </a:extLst>
          </p:cNvPr>
          <p:cNvSpPr/>
          <p:nvPr/>
        </p:nvSpPr>
        <p:spPr bwMode="white">
          <a:xfrm>
            <a:off x="6500591" y="3372463"/>
            <a:ext cx="1656595" cy="553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80F09EA-5974-E867-B0DB-830E8B8C626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41" t="9126" r="25205" b="8875"/>
          <a:stretch/>
        </p:blipFill>
        <p:spPr>
          <a:xfrm>
            <a:off x="8976320" y="2996952"/>
            <a:ext cx="3096344" cy="2936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28971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274A19-E685-0FD7-6C7A-9E674EA8A6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2023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9734" y="3140968"/>
            <a:ext cx="2457622" cy="2488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195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28134A-7840-4767-34F2-CA203BAAE0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4" y="900000"/>
            <a:ext cx="11520000" cy="5444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E76460-47D1-CBE5-7A0B-012A5609F90B}"/>
              </a:ext>
            </a:extLst>
          </p:cNvPr>
          <p:cNvSpPr/>
          <p:nvPr/>
        </p:nvSpPr>
        <p:spPr bwMode="white">
          <a:xfrm>
            <a:off x="335361" y="1075442"/>
            <a:ext cx="6782235" cy="1489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88096B3-AF44-65E4-B57E-8C815917CE38}"/>
              </a:ext>
            </a:extLst>
          </p:cNvPr>
          <p:cNvSpPr/>
          <p:nvPr/>
        </p:nvSpPr>
        <p:spPr bwMode="white">
          <a:xfrm>
            <a:off x="335360" y="2883199"/>
            <a:ext cx="6782235" cy="1277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DFADBF42-CABA-E8D0-376C-277C88FB4558}"/>
              </a:ext>
            </a:extLst>
          </p:cNvPr>
          <p:cNvSpPr/>
          <p:nvPr/>
        </p:nvSpPr>
        <p:spPr bwMode="white">
          <a:xfrm>
            <a:off x="373444" y="4666173"/>
            <a:ext cx="4884098" cy="381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DC1CB887-E575-A574-636D-A720BF03188B}"/>
              </a:ext>
            </a:extLst>
          </p:cNvPr>
          <p:cNvSpPr/>
          <p:nvPr/>
        </p:nvSpPr>
        <p:spPr bwMode="white">
          <a:xfrm>
            <a:off x="335361" y="5552893"/>
            <a:ext cx="4922181" cy="37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8100" y="1075441"/>
            <a:ext cx="3483912" cy="352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912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2" grpId="0" animBg="1"/>
      <p:bldP spid="37" grpId="0" animBg="1"/>
      <p:bldP spid="3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BE5746-E1ED-0A77-18B8-2EB37F94A7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5154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EDFC7E-F022-8D1B-86C7-F06A2284FA62}"/>
              </a:ext>
            </a:extLst>
          </p:cNvPr>
          <p:cNvSpPr/>
          <p:nvPr/>
        </p:nvSpPr>
        <p:spPr bwMode="white">
          <a:xfrm>
            <a:off x="335360" y="900000"/>
            <a:ext cx="8568952" cy="2391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D471590-8806-98C6-4933-12BA9B2B6E98}"/>
              </a:ext>
            </a:extLst>
          </p:cNvPr>
          <p:cNvSpPr/>
          <p:nvPr/>
        </p:nvSpPr>
        <p:spPr bwMode="white">
          <a:xfrm>
            <a:off x="335360" y="3577100"/>
            <a:ext cx="5712396" cy="409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F342A34-14E1-A818-6E6D-D04951034B0D}"/>
              </a:ext>
            </a:extLst>
          </p:cNvPr>
          <p:cNvSpPr/>
          <p:nvPr/>
        </p:nvSpPr>
        <p:spPr bwMode="white">
          <a:xfrm>
            <a:off x="335360" y="4463116"/>
            <a:ext cx="6624736" cy="409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740985-C9E7-569E-9C5F-B4A10AFFBE6D}"/>
              </a:ext>
            </a:extLst>
          </p:cNvPr>
          <p:cNvSpPr/>
          <p:nvPr/>
        </p:nvSpPr>
        <p:spPr bwMode="white">
          <a:xfrm>
            <a:off x="335360" y="5339604"/>
            <a:ext cx="6397884" cy="428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9081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1" grpId="0" animBg="1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4965B2-B170-C3A2-AE7C-BBD7311E44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5290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885C97-1BF3-718C-67EF-EEDF40523E69}"/>
              </a:ext>
            </a:extLst>
          </p:cNvPr>
          <p:cNvSpPr/>
          <p:nvPr/>
        </p:nvSpPr>
        <p:spPr bwMode="white">
          <a:xfrm>
            <a:off x="335360" y="1109720"/>
            <a:ext cx="4960264" cy="371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40D8565-587D-FADD-B3AD-8D6CD2412990}"/>
              </a:ext>
            </a:extLst>
          </p:cNvPr>
          <p:cNvSpPr/>
          <p:nvPr/>
        </p:nvSpPr>
        <p:spPr bwMode="white">
          <a:xfrm>
            <a:off x="373444" y="1929535"/>
            <a:ext cx="5290508" cy="467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3E962F3-EF25-97D2-5F91-A222AF14C85B}"/>
              </a:ext>
            </a:extLst>
          </p:cNvPr>
          <p:cNvSpPr/>
          <p:nvPr/>
        </p:nvSpPr>
        <p:spPr bwMode="white">
          <a:xfrm>
            <a:off x="335360" y="2835144"/>
            <a:ext cx="5544616" cy="409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E889DDB-9CA2-CB15-E186-A9756410D737}"/>
              </a:ext>
            </a:extLst>
          </p:cNvPr>
          <p:cNvSpPr/>
          <p:nvPr/>
        </p:nvSpPr>
        <p:spPr bwMode="white">
          <a:xfrm>
            <a:off x="335360" y="3721688"/>
            <a:ext cx="5616624" cy="409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FBF2988E-DAA6-DC2B-ACBC-C8967E66FCE5}"/>
              </a:ext>
            </a:extLst>
          </p:cNvPr>
          <p:cNvSpPr/>
          <p:nvPr/>
        </p:nvSpPr>
        <p:spPr bwMode="white">
          <a:xfrm>
            <a:off x="335360" y="4589167"/>
            <a:ext cx="3456384" cy="428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D870622E-E249-B0B7-41A4-3222FB7908C6}"/>
              </a:ext>
            </a:extLst>
          </p:cNvPr>
          <p:cNvSpPr/>
          <p:nvPr/>
        </p:nvSpPr>
        <p:spPr bwMode="white">
          <a:xfrm>
            <a:off x="373442" y="5466178"/>
            <a:ext cx="5794566" cy="457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001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2" grpId="0" animBg="1"/>
      <p:bldP spid="18" grpId="0" animBg="1"/>
      <p:bldP spid="24" grpId="0" animBg="1"/>
      <p:bldP spid="2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41CEE9-0E6C-6D52-0ECB-AFF3F35A8E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864" y="900000"/>
            <a:ext cx="95294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B0F657-EE9A-9C4A-0018-1DA901298A30}"/>
              </a:ext>
            </a:extLst>
          </p:cNvPr>
          <p:cNvSpPr/>
          <p:nvPr/>
        </p:nvSpPr>
        <p:spPr bwMode="white">
          <a:xfrm>
            <a:off x="366864" y="980728"/>
            <a:ext cx="8760376" cy="1873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E56B34B9-2281-EBF7-677C-22C88B58F149}"/>
              </a:ext>
            </a:extLst>
          </p:cNvPr>
          <p:cNvSpPr/>
          <p:nvPr/>
        </p:nvSpPr>
        <p:spPr bwMode="white">
          <a:xfrm>
            <a:off x="335360" y="3224487"/>
            <a:ext cx="4903447" cy="378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63988684-6585-7607-065D-B100B42DD181}"/>
              </a:ext>
            </a:extLst>
          </p:cNvPr>
          <p:cNvSpPr/>
          <p:nvPr/>
        </p:nvSpPr>
        <p:spPr bwMode="white">
          <a:xfrm>
            <a:off x="477120" y="3941532"/>
            <a:ext cx="5481767" cy="386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5452220D-2C59-0158-5B08-936F872AA6BD}"/>
              </a:ext>
            </a:extLst>
          </p:cNvPr>
          <p:cNvSpPr/>
          <p:nvPr/>
        </p:nvSpPr>
        <p:spPr bwMode="white">
          <a:xfrm>
            <a:off x="335360" y="4690095"/>
            <a:ext cx="7509779" cy="1893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img_16777215">
            <a:extLst>
              <a:ext uri="{FF2B5EF4-FFF2-40B4-BE49-F238E27FC236}">
                <a16:creationId xmlns:a16="http://schemas.microsoft.com/office/drawing/2014/main" id="{BB28134A-7840-4767-34F2-CA203BAAE06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01" r="7820" b="29740"/>
          <a:stretch/>
        </p:blipFill>
        <p:spPr>
          <a:xfrm>
            <a:off x="7845140" y="2388017"/>
            <a:ext cx="3672408" cy="3825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3104" y="2563458"/>
            <a:ext cx="3483912" cy="352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104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3" grpId="0" animBg="1"/>
      <p:bldP spid="27" grpId="0" animBg="1"/>
      <p:bldP spid="3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898B95-C468-1F2A-3C80-2A923105D7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432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897D81-CF92-C64D-A0D0-2092882B8204}"/>
              </a:ext>
            </a:extLst>
          </p:cNvPr>
          <p:cNvSpPr/>
          <p:nvPr/>
        </p:nvSpPr>
        <p:spPr bwMode="white">
          <a:xfrm>
            <a:off x="335360" y="1157296"/>
            <a:ext cx="5569586" cy="409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D4FE50D-E2FD-1782-EBCD-6F7D55AA9D7F}"/>
              </a:ext>
            </a:extLst>
          </p:cNvPr>
          <p:cNvSpPr/>
          <p:nvPr/>
        </p:nvSpPr>
        <p:spPr bwMode="white">
          <a:xfrm>
            <a:off x="335360" y="2024482"/>
            <a:ext cx="8882776" cy="438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51D1514-4A4F-6225-58AF-66EED88FABE3}"/>
              </a:ext>
            </a:extLst>
          </p:cNvPr>
          <p:cNvSpPr/>
          <p:nvPr/>
        </p:nvSpPr>
        <p:spPr bwMode="white">
          <a:xfrm>
            <a:off x="263352" y="2891668"/>
            <a:ext cx="6552728" cy="476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986D10B-3B63-E328-270A-7893DF98ED88}"/>
              </a:ext>
            </a:extLst>
          </p:cNvPr>
          <p:cNvSpPr/>
          <p:nvPr/>
        </p:nvSpPr>
        <p:spPr bwMode="white">
          <a:xfrm>
            <a:off x="335360" y="3777912"/>
            <a:ext cx="10657184" cy="1448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208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3" grpId="0" animBg="1"/>
      <p:bldP spid="1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B7CFAF-148D-BE20-ED5F-A13066CED4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773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3642015"/>
            <a:ext cx="501015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330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FE53FF-EE83-83B2-879F-5D001C4D3D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6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90592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BBB290-3791-BC69-11B4-99AC5F48FD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923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EAB666-2D50-9477-119C-B0F92F799EC5}"/>
              </a:ext>
            </a:extLst>
          </p:cNvPr>
          <p:cNvSpPr/>
          <p:nvPr/>
        </p:nvSpPr>
        <p:spPr bwMode="white">
          <a:xfrm>
            <a:off x="10689682" y="3033300"/>
            <a:ext cx="437950" cy="399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27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B58AA3-3168-AEDF-6160-F4C01359E9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20" y="900000"/>
            <a:ext cx="94254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DDE5F4-D116-8495-1A93-DC211ECE3D24}"/>
              </a:ext>
            </a:extLst>
          </p:cNvPr>
          <p:cNvSpPr/>
          <p:nvPr/>
        </p:nvSpPr>
        <p:spPr bwMode="white">
          <a:xfrm>
            <a:off x="436626" y="1052736"/>
            <a:ext cx="4585814" cy="114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712C0C9F-9AFE-0F8C-B8DE-4C71587C6014}"/>
              </a:ext>
            </a:extLst>
          </p:cNvPr>
          <p:cNvSpPr/>
          <p:nvPr/>
        </p:nvSpPr>
        <p:spPr bwMode="white">
          <a:xfrm>
            <a:off x="467785" y="2482247"/>
            <a:ext cx="3402527" cy="37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F4D49264-F151-EDC3-39B2-C38E316261A3}"/>
              </a:ext>
            </a:extLst>
          </p:cNvPr>
          <p:cNvSpPr/>
          <p:nvPr/>
        </p:nvSpPr>
        <p:spPr bwMode="white">
          <a:xfrm>
            <a:off x="335360" y="3140968"/>
            <a:ext cx="4183023" cy="424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EAD72EFA-61BA-D7EC-0A60-304C2BFD9500}"/>
              </a:ext>
            </a:extLst>
          </p:cNvPr>
          <p:cNvSpPr/>
          <p:nvPr/>
        </p:nvSpPr>
        <p:spPr bwMode="white">
          <a:xfrm>
            <a:off x="335361" y="3963166"/>
            <a:ext cx="3534951" cy="1722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22C75117-5C10-2546-F105-A5EF0C2B2A4D}"/>
              </a:ext>
            </a:extLst>
          </p:cNvPr>
          <p:cNvSpPr/>
          <p:nvPr/>
        </p:nvSpPr>
        <p:spPr bwMode="white">
          <a:xfrm>
            <a:off x="467785" y="6059837"/>
            <a:ext cx="4471248" cy="358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3"/>
          <a:srcRect b="21595"/>
          <a:stretch/>
        </p:blipFill>
        <p:spPr>
          <a:xfrm>
            <a:off x="5231904" y="1051011"/>
            <a:ext cx="3780000" cy="2449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786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8" grpId="0" animBg="1"/>
      <p:bldP spid="35" grpId="0" animBg="1"/>
      <p:bldP spid="39" grpId="0" animBg="1"/>
      <p:bldP spid="4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37BE4F-63F5-5263-4DE6-26E686725F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4" y="900000"/>
            <a:ext cx="11520000" cy="3473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8DC5D2-E1E9-5463-B0AE-7D0407EFB7FB}"/>
              </a:ext>
            </a:extLst>
          </p:cNvPr>
          <p:cNvSpPr/>
          <p:nvPr/>
        </p:nvSpPr>
        <p:spPr bwMode="white">
          <a:xfrm>
            <a:off x="335360" y="1014496"/>
            <a:ext cx="10166611" cy="457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A8D09B9-0BDE-6C2C-882B-A114BC7F5E7F}"/>
              </a:ext>
            </a:extLst>
          </p:cNvPr>
          <p:cNvSpPr/>
          <p:nvPr/>
        </p:nvSpPr>
        <p:spPr bwMode="white">
          <a:xfrm>
            <a:off x="373444" y="1882763"/>
            <a:ext cx="8949421" cy="438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C9E3305-3FCA-A62B-DD90-2938C2F66BE7}"/>
              </a:ext>
            </a:extLst>
          </p:cNvPr>
          <p:cNvSpPr/>
          <p:nvPr/>
        </p:nvSpPr>
        <p:spPr bwMode="white">
          <a:xfrm>
            <a:off x="335361" y="2751030"/>
            <a:ext cx="8540033" cy="44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920A4A8-F0DB-8B78-F5C6-C3933E493BE3}"/>
              </a:ext>
            </a:extLst>
          </p:cNvPr>
          <p:cNvSpPr/>
          <p:nvPr/>
        </p:nvSpPr>
        <p:spPr bwMode="white">
          <a:xfrm>
            <a:off x="335361" y="3619296"/>
            <a:ext cx="6998259" cy="467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4437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4" grpId="0" animBg="1"/>
      <p:bldP spid="1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9C88C4-B11A-A685-D194-C5C3DF622DF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97"/>
          <a:stretch/>
        </p:blipFill>
        <p:spPr>
          <a:xfrm>
            <a:off x="373443" y="900000"/>
            <a:ext cx="11520000" cy="5193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10B6E8-56A1-958F-6A5F-1800EE26F659}"/>
              </a:ext>
            </a:extLst>
          </p:cNvPr>
          <p:cNvSpPr/>
          <p:nvPr/>
        </p:nvSpPr>
        <p:spPr bwMode="white">
          <a:xfrm>
            <a:off x="335360" y="1014447"/>
            <a:ext cx="10515504" cy="1334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F6A224E-FEB2-2B85-5CBD-1F68983387AE}"/>
              </a:ext>
            </a:extLst>
          </p:cNvPr>
          <p:cNvSpPr/>
          <p:nvPr/>
        </p:nvSpPr>
        <p:spPr bwMode="white">
          <a:xfrm>
            <a:off x="335360" y="2636912"/>
            <a:ext cx="10801200" cy="2387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D664C2D6-8E08-7D7C-E5BA-C86F35F771A3}"/>
              </a:ext>
            </a:extLst>
          </p:cNvPr>
          <p:cNvSpPr/>
          <p:nvPr/>
        </p:nvSpPr>
        <p:spPr bwMode="white">
          <a:xfrm>
            <a:off x="335360" y="5344360"/>
            <a:ext cx="6048672" cy="532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" name="img_16777215">
            <a:extLst>
              <a:ext uri="{FF2B5EF4-FFF2-40B4-BE49-F238E27FC236}">
                <a16:creationId xmlns:a16="http://schemas.microsoft.com/office/drawing/2014/main" id="{31B58AA3-3168-AEDF-6160-F4C01359E90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37" t="1249" r="7244" b="54996"/>
          <a:stretch/>
        </p:blipFill>
        <p:spPr>
          <a:xfrm>
            <a:off x="6890423" y="4214093"/>
            <a:ext cx="3960441" cy="2520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4"/>
          <a:srcRect b="21595"/>
          <a:stretch/>
        </p:blipFill>
        <p:spPr>
          <a:xfrm>
            <a:off x="6973579" y="4293096"/>
            <a:ext cx="3780000" cy="2449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260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3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64C691-BF6C-6EB2-B0A7-3651F0CAA8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4113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B05C7B-055F-53F2-FAF3-AAB7E1152FA3}"/>
              </a:ext>
            </a:extLst>
          </p:cNvPr>
          <p:cNvSpPr/>
          <p:nvPr/>
        </p:nvSpPr>
        <p:spPr bwMode="white">
          <a:xfrm>
            <a:off x="535294" y="957125"/>
            <a:ext cx="9017089" cy="552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5841B71-FDEE-4A99-E3F2-C518C8E06E3E}"/>
              </a:ext>
            </a:extLst>
          </p:cNvPr>
          <p:cNvSpPr/>
          <p:nvPr/>
        </p:nvSpPr>
        <p:spPr bwMode="white">
          <a:xfrm>
            <a:off x="468648" y="1899703"/>
            <a:ext cx="3107071" cy="466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FC0BA7F-487C-8EEC-48B6-93A63AD3D600}"/>
              </a:ext>
            </a:extLst>
          </p:cNvPr>
          <p:cNvSpPr/>
          <p:nvPr/>
        </p:nvSpPr>
        <p:spPr bwMode="white">
          <a:xfrm>
            <a:off x="535294" y="2766113"/>
            <a:ext cx="5128658" cy="428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9BD1AF9-7120-E5D7-660B-857F88569CC5}"/>
              </a:ext>
            </a:extLst>
          </p:cNvPr>
          <p:cNvSpPr/>
          <p:nvPr/>
        </p:nvSpPr>
        <p:spPr bwMode="white">
          <a:xfrm>
            <a:off x="373442" y="3594439"/>
            <a:ext cx="10619101" cy="1418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669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4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1AA061-A9BF-DE3D-38BB-E74A1702F8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949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E5666A-A597-51A2-E6FD-452670E260E1}"/>
              </a:ext>
            </a:extLst>
          </p:cNvPr>
          <p:cNvSpPr/>
          <p:nvPr/>
        </p:nvSpPr>
        <p:spPr bwMode="white">
          <a:xfrm>
            <a:off x="10718244" y="2950301"/>
            <a:ext cx="371306" cy="419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692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56CA2B-EBB0-6901-E051-D04A8C13FB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9" y="900000"/>
            <a:ext cx="8679038" cy="4905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DA8E01-F6CE-92FD-2BC5-08E20FCAC2BE}"/>
              </a:ext>
            </a:extLst>
          </p:cNvPr>
          <p:cNvSpPr/>
          <p:nvPr/>
        </p:nvSpPr>
        <p:spPr bwMode="white">
          <a:xfrm>
            <a:off x="8040216" y="3356992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0604B32-C0C6-56A2-E3FC-7A1781FD86C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18" r="65210" b="8413"/>
          <a:stretch/>
        </p:blipFill>
        <p:spPr>
          <a:xfrm>
            <a:off x="8904312" y="3861048"/>
            <a:ext cx="3024336" cy="2282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12197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F87610-96D5-75ED-A444-16BD12C415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078675" cy="1324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CDF7BF7-8A89-2449-731F-045530B28FC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14"/>
          <a:stretch/>
        </p:blipFill>
        <p:spPr>
          <a:xfrm>
            <a:off x="911424" y="2708920"/>
            <a:ext cx="8568952" cy="2737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6A4A42-B738-9FF9-5C4F-660E84264B2D}"/>
              </a:ext>
            </a:extLst>
          </p:cNvPr>
          <p:cNvSpPr/>
          <p:nvPr/>
        </p:nvSpPr>
        <p:spPr bwMode="white">
          <a:xfrm>
            <a:off x="8446080" y="3933056"/>
            <a:ext cx="694469" cy="562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C0604B32-C0C6-56A2-E3FC-7A1781FD86C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42" t="7203" r="20829" b="8413"/>
          <a:stretch/>
        </p:blipFill>
        <p:spPr>
          <a:xfrm>
            <a:off x="9552384" y="1297553"/>
            <a:ext cx="2448272" cy="2997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17795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59BB3A-C597-F0A9-CF73-A6354022FF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001000" cy="4573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17BFE8-8823-13A3-AE84-26D743AAE864}"/>
              </a:ext>
            </a:extLst>
          </p:cNvPr>
          <p:cNvSpPr/>
          <p:nvPr/>
        </p:nvSpPr>
        <p:spPr bwMode="white">
          <a:xfrm>
            <a:off x="8328248" y="4047718"/>
            <a:ext cx="546179" cy="53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6A2EB4E-1616-8EB6-C81A-66172CFAA9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84" r="70210" b="9153"/>
          <a:stretch/>
        </p:blipFill>
        <p:spPr>
          <a:xfrm>
            <a:off x="9408368" y="2060848"/>
            <a:ext cx="2555584" cy="2520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67347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0F03F1-773D-61FA-26D1-A19E75779D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035680" cy="5341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9A90E4-0BD6-B7E6-1C1C-F645F516E1A0}"/>
              </a:ext>
            </a:extLst>
          </p:cNvPr>
          <p:cNvSpPr/>
          <p:nvPr/>
        </p:nvSpPr>
        <p:spPr bwMode="white">
          <a:xfrm>
            <a:off x="8400256" y="4725144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6A2EB4E-1616-8EB6-C81A-66172CFAA9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42" t="6792" r="14579" b="9154"/>
          <a:stretch/>
        </p:blipFill>
        <p:spPr>
          <a:xfrm>
            <a:off x="9336360" y="2034443"/>
            <a:ext cx="2723000" cy="2353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68570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83C3EF-5B5A-E960-723A-7EA36CDF8B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1"/>
            <a:ext cx="8944415" cy="4452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5A4CB8-9E47-FD05-27D3-D90854FF9CF5}"/>
              </a:ext>
            </a:extLst>
          </p:cNvPr>
          <p:cNvSpPr/>
          <p:nvPr/>
        </p:nvSpPr>
        <p:spPr bwMode="white">
          <a:xfrm>
            <a:off x="8328248" y="2580890"/>
            <a:ext cx="576064" cy="488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EDA04DF-82AD-FFD0-E7F7-4E1FB28913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03" r="62709" b="6040"/>
          <a:stretch/>
        </p:blipFill>
        <p:spPr>
          <a:xfrm>
            <a:off x="9192344" y="2780928"/>
            <a:ext cx="2846511" cy="2290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77394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2023-11-18T19:15:27Z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