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49" r:id="rId7"/>
    <p:sldId id="347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395537"/>
            <a:ext cx="836295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4BBC9-17B0-E0B1-0974-C352B162C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9649072" cy="492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0B1B7A-685C-6D39-6500-8A983FD90010}"/>
              </a:ext>
            </a:extLst>
          </p:cNvPr>
          <p:cNvSpPr/>
          <p:nvPr/>
        </p:nvSpPr>
        <p:spPr bwMode="white">
          <a:xfrm>
            <a:off x="8976320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291B9D4-010D-2074-7ECA-78D212733B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26" r="57084"/>
          <a:stretch/>
        </p:blipFill>
        <p:spPr>
          <a:xfrm>
            <a:off x="8544272" y="4581128"/>
            <a:ext cx="3314370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957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32679-E7F3-25CC-2FD6-2A462B713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78695-A689-C56E-FF54-753455A52CCA}"/>
              </a:ext>
            </a:extLst>
          </p:cNvPr>
          <p:cNvSpPr/>
          <p:nvPr/>
        </p:nvSpPr>
        <p:spPr bwMode="white">
          <a:xfrm>
            <a:off x="10280293" y="3634309"/>
            <a:ext cx="314181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291B9D4-010D-2074-7ECA-78D212733B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t="5583" r="8953"/>
          <a:stretch/>
        </p:blipFill>
        <p:spPr>
          <a:xfrm>
            <a:off x="8976320" y="4221088"/>
            <a:ext cx="2664296" cy="25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391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DFA26-D27E-C680-E416-951454E50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2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E91FC4-F887-E44A-CB1E-080A0C7476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3" t="1401" r="4757" b="58595"/>
          <a:stretch/>
        </p:blipFill>
        <p:spPr>
          <a:xfrm>
            <a:off x="9048328" y="3362453"/>
            <a:ext cx="3024336" cy="2615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11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91FC4-F887-E44A-CB1E-080A0C747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0000"/>
            <a:ext cx="761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E5702-2594-6696-8878-2A68240BDF71}"/>
              </a:ext>
            </a:extLst>
          </p:cNvPr>
          <p:cNvSpPr/>
          <p:nvPr/>
        </p:nvSpPr>
        <p:spPr bwMode="white">
          <a:xfrm>
            <a:off x="334802" y="944064"/>
            <a:ext cx="4753086" cy="101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EF58D2-73A6-7394-EAC3-F73907D3006B}"/>
              </a:ext>
            </a:extLst>
          </p:cNvPr>
          <p:cNvSpPr/>
          <p:nvPr/>
        </p:nvSpPr>
        <p:spPr bwMode="white">
          <a:xfrm>
            <a:off x="263352" y="2114950"/>
            <a:ext cx="4536504" cy="83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A5B610B-0E7D-E981-5AF0-037CD1059BA9}"/>
              </a:ext>
            </a:extLst>
          </p:cNvPr>
          <p:cNvSpPr/>
          <p:nvPr/>
        </p:nvSpPr>
        <p:spPr bwMode="white">
          <a:xfrm>
            <a:off x="416564" y="3134754"/>
            <a:ext cx="2295060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0586B8D-BC9E-E16F-591E-C4D9D7F998E9}"/>
              </a:ext>
            </a:extLst>
          </p:cNvPr>
          <p:cNvSpPr/>
          <p:nvPr/>
        </p:nvSpPr>
        <p:spPr bwMode="white">
          <a:xfrm>
            <a:off x="416564" y="3594295"/>
            <a:ext cx="2799116" cy="41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78F9229-BE77-8E13-A8EB-ED6C998E4975}"/>
              </a:ext>
            </a:extLst>
          </p:cNvPr>
          <p:cNvSpPr/>
          <p:nvPr/>
        </p:nvSpPr>
        <p:spPr bwMode="white">
          <a:xfrm>
            <a:off x="416564" y="4146671"/>
            <a:ext cx="2679299" cy="3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E62F5C1-2836-E1B0-33D2-F1AA46759530}"/>
              </a:ext>
            </a:extLst>
          </p:cNvPr>
          <p:cNvSpPr/>
          <p:nvPr/>
        </p:nvSpPr>
        <p:spPr bwMode="white">
          <a:xfrm>
            <a:off x="334802" y="4647164"/>
            <a:ext cx="6121238" cy="140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3969684-682E-AA1D-F30F-6FDC71E302DD}"/>
              </a:ext>
            </a:extLst>
          </p:cNvPr>
          <p:cNvSpPr/>
          <p:nvPr/>
        </p:nvSpPr>
        <p:spPr bwMode="white">
          <a:xfrm>
            <a:off x="416564" y="6231934"/>
            <a:ext cx="2679299" cy="27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1" grpId="0" animBg="1"/>
      <p:bldP spid="24" grpId="0" animBg="1"/>
      <p:bldP spid="27" grpId="0" animBg="1"/>
      <p:bldP spid="30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0F599-A72E-132C-4B51-DEF0BB1E6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6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A9D039-6E63-EB59-AD89-B304A44ADBA7}"/>
              </a:ext>
            </a:extLst>
          </p:cNvPr>
          <p:cNvSpPr/>
          <p:nvPr/>
        </p:nvSpPr>
        <p:spPr bwMode="white">
          <a:xfrm>
            <a:off x="6533312" y="1023793"/>
            <a:ext cx="2600508" cy="40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B9D45-59D4-F16A-EE05-465FAF10FD9F}"/>
              </a:ext>
            </a:extLst>
          </p:cNvPr>
          <p:cNvSpPr/>
          <p:nvPr/>
        </p:nvSpPr>
        <p:spPr bwMode="white">
          <a:xfrm>
            <a:off x="335361" y="1023792"/>
            <a:ext cx="6197951" cy="4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C57BE-3B09-FCDF-F9BD-AF09C129E86F}"/>
              </a:ext>
            </a:extLst>
          </p:cNvPr>
          <p:cNvSpPr/>
          <p:nvPr/>
        </p:nvSpPr>
        <p:spPr bwMode="white">
          <a:xfrm>
            <a:off x="373444" y="1785595"/>
            <a:ext cx="7608247" cy="4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9456A3-D773-B31D-3D7C-53F6A3CA9EEC}"/>
              </a:ext>
            </a:extLst>
          </p:cNvPr>
          <p:cNvSpPr/>
          <p:nvPr/>
        </p:nvSpPr>
        <p:spPr bwMode="white">
          <a:xfrm>
            <a:off x="335360" y="2595010"/>
            <a:ext cx="7502315" cy="40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DFD1D6-9C36-366A-9F31-5E00DA883FEC}"/>
              </a:ext>
            </a:extLst>
          </p:cNvPr>
          <p:cNvSpPr/>
          <p:nvPr/>
        </p:nvSpPr>
        <p:spPr bwMode="white">
          <a:xfrm>
            <a:off x="335361" y="3337768"/>
            <a:ext cx="5721917" cy="4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D22883-5ED6-D595-CB46-35F292BA865D}"/>
              </a:ext>
            </a:extLst>
          </p:cNvPr>
          <p:cNvSpPr/>
          <p:nvPr/>
        </p:nvSpPr>
        <p:spPr bwMode="white">
          <a:xfrm>
            <a:off x="335360" y="4005064"/>
            <a:ext cx="54140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815F393-1904-F5E8-F34D-2DEBE03A1392}"/>
              </a:ext>
            </a:extLst>
          </p:cNvPr>
          <p:cNvSpPr/>
          <p:nvPr/>
        </p:nvSpPr>
        <p:spPr bwMode="white">
          <a:xfrm>
            <a:off x="335360" y="4908985"/>
            <a:ext cx="6782235" cy="4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3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3" grpId="0" animBg="1"/>
      <p:bldP spid="18" grpId="0" animBg="1"/>
      <p:bldP spid="20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88BF5-5710-DD32-9354-23B8B341A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11333"/>
            <a:ext cx="9289032" cy="128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66F0A72-5F1C-799B-E188-791CE204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95912"/>
            <a:ext cx="9289032" cy="475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C8B67B7-7C2D-0300-456E-463D778860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2" t="3945" r="7703" b="17935"/>
          <a:stretch/>
        </p:blipFill>
        <p:spPr>
          <a:xfrm>
            <a:off x="7680176" y="4725144"/>
            <a:ext cx="3480385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857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B67B7-7C2D-0300-456E-463D77886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8720"/>
            <a:ext cx="11520000" cy="387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832D6-412B-BC33-6443-A57BD6E4A212}"/>
              </a:ext>
            </a:extLst>
          </p:cNvPr>
          <p:cNvSpPr/>
          <p:nvPr/>
        </p:nvSpPr>
        <p:spPr bwMode="white">
          <a:xfrm>
            <a:off x="335360" y="1175713"/>
            <a:ext cx="5472608" cy="123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8581D4-298F-0870-13AB-13F1979EBE01}"/>
              </a:ext>
            </a:extLst>
          </p:cNvPr>
          <p:cNvSpPr/>
          <p:nvPr/>
        </p:nvSpPr>
        <p:spPr bwMode="white">
          <a:xfrm>
            <a:off x="459128" y="2768138"/>
            <a:ext cx="2608661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9D30F6-56C5-451F-D19E-3F38C9F19A2F}"/>
              </a:ext>
            </a:extLst>
          </p:cNvPr>
          <p:cNvSpPr/>
          <p:nvPr/>
        </p:nvSpPr>
        <p:spPr bwMode="white">
          <a:xfrm>
            <a:off x="459128" y="3429000"/>
            <a:ext cx="5348840" cy="135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8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07801-B98F-8C77-2ACD-5DC2D32DC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0649A0-0D45-9059-1F3C-CC870C80324F}"/>
              </a:ext>
            </a:extLst>
          </p:cNvPr>
          <p:cNvSpPr/>
          <p:nvPr/>
        </p:nvSpPr>
        <p:spPr bwMode="white">
          <a:xfrm>
            <a:off x="373443" y="928562"/>
            <a:ext cx="4943951" cy="41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3929C-A328-D269-8EAE-A22540C35D54}"/>
              </a:ext>
            </a:extLst>
          </p:cNvPr>
          <p:cNvSpPr/>
          <p:nvPr/>
        </p:nvSpPr>
        <p:spPr bwMode="white">
          <a:xfrm>
            <a:off x="5317394" y="976165"/>
            <a:ext cx="2339353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BD7CE3-3EFC-3C75-F59B-2718BC9BA22A}"/>
              </a:ext>
            </a:extLst>
          </p:cNvPr>
          <p:cNvSpPr/>
          <p:nvPr/>
        </p:nvSpPr>
        <p:spPr bwMode="white">
          <a:xfrm>
            <a:off x="373443" y="1628800"/>
            <a:ext cx="6456120" cy="53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90B9B9-894F-919E-BC02-73553E73A54E}"/>
              </a:ext>
            </a:extLst>
          </p:cNvPr>
          <p:cNvSpPr/>
          <p:nvPr/>
        </p:nvSpPr>
        <p:spPr bwMode="white">
          <a:xfrm>
            <a:off x="373443" y="2537553"/>
            <a:ext cx="2818114" cy="114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6FBE62-2022-63BE-FD65-7C10B725C5A8}"/>
              </a:ext>
            </a:extLst>
          </p:cNvPr>
          <p:cNvSpPr/>
          <p:nvPr/>
        </p:nvSpPr>
        <p:spPr bwMode="white">
          <a:xfrm>
            <a:off x="335360" y="4051338"/>
            <a:ext cx="6369322" cy="39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536D9E-8504-1680-2822-7790E35DD2FD}"/>
              </a:ext>
            </a:extLst>
          </p:cNvPr>
          <p:cNvSpPr/>
          <p:nvPr/>
        </p:nvSpPr>
        <p:spPr bwMode="white">
          <a:xfrm>
            <a:off x="335360" y="4870115"/>
            <a:ext cx="2484892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5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4" grpId="0" animBg="1"/>
      <p:bldP spid="1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636B-E5D1-0D13-BD18-E8773644F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5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91616-2C4E-B4D2-EFF3-C8C543946495}"/>
              </a:ext>
            </a:extLst>
          </p:cNvPr>
          <p:cNvSpPr/>
          <p:nvPr/>
        </p:nvSpPr>
        <p:spPr bwMode="white">
          <a:xfrm>
            <a:off x="335360" y="900000"/>
            <a:ext cx="6048672" cy="57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313859-E950-FA48-C1E5-371ACC454B3E}"/>
              </a:ext>
            </a:extLst>
          </p:cNvPr>
          <p:cNvSpPr/>
          <p:nvPr/>
        </p:nvSpPr>
        <p:spPr bwMode="white">
          <a:xfrm>
            <a:off x="335360" y="1700808"/>
            <a:ext cx="5472608" cy="4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62F383-C593-F059-8475-ACCE201FBC1B}"/>
              </a:ext>
            </a:extLst>
          </p:cNvPr>
          <p:cNvSpPr/>
          <p:nvPr/>
        </p:nvSpPr>
        <p:spPr bwMode="white">
          <a:xfrm>
            <a:off x="335360" y="2558228"/>
            <a:ext cx="9433048" cy="4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55C967B-7BB6-2DFE-66B3-8D8F71275CC4}"/>
              </a:ext>
            </a:extLst>
          </p:cNvPr>
          <p:cNvSpPr/>
          <p:nvPr/>
        </p:nvSpPr>
        <p:spPr bwMode="white">
          <a:xfrm>
            <a:off x="335360" y="3292043"/>
            <a:ext cx="2592288" cy="4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BEA691E-E43F-1DE9-0A19-304EAFE2EBF2}"/>
              </a:ext>
            </a:extLst>
          </p:cNvPr>
          <p:cNvSpPr/>
          <p:nvPr/>
        </p:nvSpPr>
        <p:spPr bwMode="white">
          <a:xfrm>
            <a:off x="335360" y="4077072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E1487CC-2C8E-D72C-80AA-18C92816967C}"/>
              </a:ext>
            </a:extLst>
          </p:cNvPr>
          <p:cNvSpPr/>
          <p:nvPr/>
        </p:nvSpPr>
        <p:spPr bwMode="white">
          <a:xfrm>
            <a:off x="335360" y="4854972"/>
            <a:ext cx="6912768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BEA691E-E43F-1DE9-0A19-304EAFE2EBF2}"/>
              </a:ext>
            </a:extLst>
          </p:cNvPr>
          <p:cNvSpPr/>
          <p:nvPr/>
        </p:nvSpPr>
        <p:spPr bwMode="white">
          <a:xfrm>
            <a:off x="4877782" y="4077072"/>
            <a:ext cx="26583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23" grpId="0" animBg="1"/>
      <p:bldP spid="25" grpId="0" animBg="1"/>
      <p:bldP spid="31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83F31-F02D-E026-73F7-CA00FD974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0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710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44CD8-177E-24D7-9EBA-B1D7DC58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E1AA5B-B35F-0EBC-5967-5F05DEC99BFE}"/>
              </a:ext>
            </a:extLst>
          </p:cNvPr>
          <p:cNvSpPr/>
          <p:nvPr/>
        </p:nvSpPr>
        <p:spPr bwMode="white">
          <a:xfrm>
            <a:off x="4889219" y="2573693"/>
            <a:ext cx="1102677" cy="46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01C10-EA5C-2421-1315-033A52C36409}"/>
              </a:ext>
            </a:extLst>
          </p:cNvPr>
          <p:cNvSpPr/>
          <p:nvPr/>
        </p:nvSpPr>
        <p:spPr bwMode="white">
          <a:xfrm>
            <a:off x="3719736" y="4220680"/>
            <a:ext cx="2823499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2E3836-3DC1-A548-26F4-9706C38B8485}"/>
              </a:ext>
            </a:extLst>
          </p:cNvPr>
          <p:cNvSpPr/>
          <p:nvPr/>
        </p:nvSpPr>
        <p:spPr bwMode="white">
          <a:xfrm>
            <a:off x="6338706" y="5894374"/>
            <a:ext cx="1067107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9B182-0494-FB11-C027-A03783364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1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664017-974F-4291-09FD-BBF77A2A0BE4}"/>
              </a:ext>
            </a:extLst>
          </p:cNvPr>
          <p:cNvSpPr/>
          <p:nvPr/>
        </p:nvSpPr>
        <p:spPr bwMode="white">
          <a:xfrm>
            <a:off x="4295800" y="198884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6CEA3BE-4F13-E84A-E83A-E4568B8B53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9" r="62709" b="5513"/>
          <a:stretch/>
        </p:blipFill>
        <p:spPr>
          <a:xfrm>
            <a:off x="3935760" y="2708920"/>
            <a:ext cx="3835607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108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48456-2F46-43CF-DE81-217849526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5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B0203-6E06-70BD-7040-2D4A5A4AAB43}"/>
              </a:ext>
            </a:extLst>
          </p:cNvPr>
          <p:cNvSpPr/>
          <p:nvPr/>
        </p:nvSpPr>
        <p:spPr bwMode="white">
          <a:xfrm>
            <a:off x="9709053" y="1952608"/>
            <a:ext cx="571239" cy="40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CEA3BE-4F13-E84A-E83A-E4568B8B53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t="20970" r="7704" b="3915"/>
          <a:stretch/>
        </p:blipFill>
        <p:spPr>
          <a:xfrm>
            <a:off x="3719736" y="2636912"/>
            <a:ext cx="4320480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07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D8066-08A9-3C97-87A6-0A144E21B6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0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EAFE1-9CF7-3DB5-D160-ADA95DDAAB93}"/>
              </a:ext>
            </a:extLst>
          </p:cNvPr>
          <p:cNvSpPr/>
          <p:nvPr/>
        </p:nvSpPr>
        <p:spPr bwMode="white">
          <a:xfrm>
            <a:off x="3263566" y="2844849"/>
            <a:ext cx="885421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005E338-2E25-2D7C-ACB6-F7FF34A36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71" b="6239"/>
          <a:stretch/>
        </p:blipFill>
        <p:spPr>
          <a:xfrm>
            <a:off x="3503712" y="3573016"/>
            <a:ext cx="4032448" cy="310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918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57FEE-B2C6-F6F9-1664-B61413AEE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1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7FCD2-FA74-DDDC-BD11-96BA94D4F592}"/>
              </a:ext>
            </a:extLst>
          </p:cNvPr>
          <p:cNvSpPr/>
          <p:nvPr/>
        </p:nvSpPr>
        <p:spPr bwMode="white">
          <a:xfrm>
            <a:off x="7709715" y="2664040"/>
            <a:ext cx="1142479" cy="5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005E338-2E25-2D7C-ACB6-F7FF34A36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2237" r="8953" b="7993"/>
          <a:stretch/>
        </p:blipFill>
        <p:spPr>
          <a:xfrm>
            <a:off x="3719736" y="3390950"/>
            <a:ext cx="4104456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260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9A1C4-FBCE-4ABB-3A4E-439EDA729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2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45904-AF80-E9D2-0491-36DD5D65E5F0}"/>
              </a:ext>
            </a:extLst>
          </p:cNvPr>
          <p:cNvSpPr/>
          <p:nvPr/>
        </p:nvSpPr>
        <p:spPr bwMode="white">
          <a:xfrm>
            <a:off x="9261582" y="3624867"/>
            <a:ext cx="352264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54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7B2DB-F36E-3FEE-6D31-6B6031C45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3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01EA44-5FA7-5FB2-C586-2EBEF7D647A9}"/>
              </a:ext>
            </a:extLst>
          </p:cNvPr>
          <p:cNvSpPr/>
          <p:nvPr/>
        </p:nvSpPr>
        <p:spPr bwMode="white">
          <a:xfrm>
            <a:off x="6997259" y="3891815"/>
            <a:ext cx="247649" cy="25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5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739C2-8E88-2D3F-37A1-2FEBC20E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3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23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BF206-B82B-E3F7-E7F7-5C70E6E58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CCCFA-D825-EBAA-FA3C-55CA17221FA0}"/>
              </a:ext>
            </a:extLst>
          </p:cNvPr>
          <p:cNvSpPr/>
          <p:nvPr/>
        </p:nvSpPr>
        <p:spPr bwMode="white">
          <a:xfrm>
            <a:off x="10784888" y="2880532"/>
            <a:ext cx="352264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A861F2-35BA-C1B9-9C8E-BB7C2798CD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60" r="63960" b="8328"/>
          <a:stretch/>
        </p:blipFill>
        <p:spPr>
          <a:xfrm>
            <a:off x="3575720" y="4253186"/>
            <a:ext cx="3600400" cy="256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013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F8443-FE67-6A3E-F2A5-0CB55686C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078988" cy="3321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1CEC9-BED7-723B-CED1-1835F162A0C3}"/>
              </a:ext>
            </a:extLst>
          </p:cNvPr>
          <p:cNvSpPr/>
          <p:nvPr/>
        </p:nvSpPr>
        <p:spPr bwMode="white">
          <a:xfrm>
            <a:off x="8400256" y="3729807"/>
            <a:ext cx="576064" cy="49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F8E58D-64E2-F025-9CD6-AB86B88CF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27" b="12528"/>
          <a:stretch/>
        </p:blipFill>
        <p:spPr>
          <a:xfrm>
            <a:off x="839416" y="4509120"/>
            <a:ext cx="7732795" cy="119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4A861F2-35BA-C1B9-9C8E-BB7C2798CD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t="1972" r="14579" b="8328"/>
          <a:stretch/>
        </p:blipFill>
        <p:spPr>
          <a:xfrm>
            <a:off x="9486356" y="1166631"/>
            <a:ext cx="2586308" cy="269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218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3407C-4127-A39A-2278-2AC3BA52F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74735" cy="51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2DBC4-CB10-76AE-C91E-A27EF129402B}"/>
              </a:ext>
            </a:extLst>
          </p:cNvPr>
          <p:cNvSpPr/>
          <p:nvPr/>
        </p:nvSpPr>
        <p:spPr bwMode="white">
          <a:xfrm>
            <a:off x="8820076" y="2564904"/>
            <a:ext cx="5162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46A65D-399B-9D29-CE78-45E1248C5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7" r="60834" b="8166"/>
          <a:stretch/>
        </p:blipFill>
        <p:spPr>
          <a:xfrm>
            <a:off x="9056452" y="4149080"/>
            <a:ext cx="3016212" cy="231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924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92E8C-CB89-0584-5737-59865C514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11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27207-4219-A282-429D-E7A0053EF6D8}"/>
              </a:ext>
            </a:extLst>
          </p:cNvPr>
          <p:cNvSpPr/>
          <p:nvPr/>
        </p:nvSpPr>
        <p:spPr bwMode="white">
          <a:xfrm>
            <a:off x="10756326" y="2814928"/>
            <a:ext cx="371305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46A65D-399B-9D29-CE78-45E1248C5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9" t="9200" r="9578" b="11759"/>
          <a:stretch/>
        </p:blipFill>
        <p:spPr>
          <a:xfrm>
            <a:off x="3246256" y="4293096"/>
            <a:ext cx="2880320" cy="243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340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645DE-137C-B954-962E-45716D7BD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2D88E-55D5-4D75-4C4E-77CC5D7FA43C}"/>
              </a:ext>
            </a:extLst>
          </p:cNvPr>
          <p:cNvSpPr/>
          <p:nvPr/>
        </p:nvSpPr>
        <p:spPr bwMode="white">
          <a:xfrm>
            <a:off x="6681483" y="4617051"/>
            <a:ext cx="2846677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5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2023-11-18T14:22:28Z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