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4" r:id="rId5"/>
    <p:sldId id="352" r:id="rId6"/>
    <p:sldId id="351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3213100"/>
            <a:ext cx="11340000" cy="4642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4776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35280" y="1988820"/>
            <a:ext cx="331025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2786380"/>
            <a:ext cx="667194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683635"/>
            <a:ext cx="680910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8120" y="4509135"/>
            <a:ext cx="680910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5300980"/>
            <a:ext cx="680910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8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044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770" y="1916430"/>
            <a:ext cx="835723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981075"/>
            <a:ext cx="2541905" cy="297878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60045" y="2708910"/>
            <a:ext cx="41001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584065" y="2708910"/>
            <a:ext cx="34143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543300"/>
            <a:ext cx="34143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719830" y="3501390"/>
            <a:ext cx="341439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6298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07670" y="1888490"/>
            <a:ext cx="55359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981075"/>
            <a:ext cx="2541905" cy="297878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35280" y="2708910"/>
            <a:ext cx="553593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35280" y="3529330"/>
            <a:ext cx="671449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364990"/>
            <a:ext cx="688403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085080"/>
            <a:ext cx="688403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7335"/>
            <a:ext cx="11340000" cy="2115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2434590"/>
            <a:ext cx="428942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697095" y="2261870"/>
            <a:ext cx="2607310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92035" y="2261235"/>
            <a:ext cx="310324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3385820"/>
            <a:ext cx="2541905" cy="297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77"/>
          <a:stretch>
            <a:fillRect/>
          </a:stretch>
        </p:blipFill>
        <p:spPr>
          <a:xfrm>
            <a:off x="360045" y="756285"/>
            <a:ext cx="11339830" cy="3752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3942136"/>
            <a:ext cx="342770" cy="4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17"/>
          <a:stretch>
            <a:fillRect/>
          </a:stretch>
        </p:blipFill>
        <p:spPr>
          <a:xfrm>
            <a:off x="360045" y="6160565"/>
            <a:ext cx="11339830" cy="613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3920" y="4436745"/>
            <a:ext cx="2804160" cy="169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7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8413" y="2932043"/>
            <a:ext cx="1161612" cy="4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905" y="3789045"/>
            <a:ext cx="35528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022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858964"/>
            <a:ext cx="437984" cy="39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501390"/>
            <a:ext cx="2360295" cy="183515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6"/>
          <a:stretch>
            <a:fillRect/>
          </a:stretch>
        </p:blipFill>
        <p:spPr>
          <a:xfrm>
            <a:off x="911860" y="4941570"/>
            <a:ext cx="11004595" cy="188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0420" y="3975735"/>
            <a:ext cx="1113155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175125"/>
            <a:ext cx="3832225" cy="2096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945" y="3716655"/>
            <a:ext cx="3419475" cy="27527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7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060575"/>
            <a:ext cx="40830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589475"/>
            <a:ext cx="11340000" cy="78985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35280" y="2997200"/>
            <a:ext cx="5884545" cy="14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4736465"/>
            <a:ext cx="269049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143885" y="4736465"/>
            <a:ext cx="269049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5661660"/>
            <a:ext cx="269049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435" y="1125220"/>
            <a:ext cx="4308475" cy="346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79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879625"/>
            <a:ext cx="437984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4436745"/>
            <a:ext cx="1729105" cy="2304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417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35280" y="1916430"/>
            <a:ext cx="72066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1844675"/>
            <a:ext cx="3629025" cy="281940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63525" y="2852420"/>
            <a:ext cx="74536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3716655"/>
            <a:ext cx="46158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99965" y="3716655"/>
            <a:ext cx="182308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84810" y="4580890"/>
            <a:ext cx="235267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5589270"/>
            <a:ext cx="9371965" cy="103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7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004945"/>
            <a:ext cx="3371850" cy="27527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335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3068955"/>
            <a:ext cx="3371850" cy="27527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91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35280" y="2924810"/>
            <a:ext cx="309435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789045"/>
            <a:ext cx="439166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725035"/>
            <a:ext cx="439166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5589270"/>
            <a:ext cx="611441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43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280" y="2780665"/>
            <a:ext cx="4274820" cy="158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09135"/>
            <a:ext cx="5114925" cy="158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3885" y="1268730"/>
            <a:ext cx="364363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066290"/>
            <a:ext cx="11302365" cy="262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220845"/>
            <a:ext cx="43815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56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8255" y="2924810"/>
            <a:ext cx="2015490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17"/>
          <a:stretch>
            <a:fillRect/>
          </a:stretch>
        </p:blipFill>
        <p:spPr>
          <a:xfrm>
            <a:off x="360045" y="756285"/>
            <a:ext cx="11339830" cy="3609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834396"/>
            <a:ext cx="437984" cy="4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19"/>
          <a:stretch>
            <a:fillRect/>
          </a:stretch>
        </p:blipFill>
        <p:spPr>
          <a:xfrm>
            <a:off x="360045" y="5944665"/>
            <a:ext cx="11339830" cy="791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482"/>
          <a:stretch>
            <a:fillRect/>
          </a:stretch>
        </p:blipFill>
        <p:spPr>
          <a:xfrm>
            <a:off x="4079875" y="3356610"/>
            <a:ext cx="3981450" cy="272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1" b="28095"/>
          <a:stretch>
            <a:fillRect/>
          </a:stretch>
        </p:blipFill>
        <p:spPr>
          <a:xfrm>
            <a:off x="360045" y="765810"/>
            <a:ext cx="11339830" cy="3600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2110" y="3691890"/>
            <a:ext cx="54991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12"/>
          <a:stretch>
            <a:fillRect/>
          </a:stretch>
        </p:blipFill>
        <p:spPr>
          <a:xfrm>
            <a:off x="360045" y="5515180"/>
            <a:ext cx="11339830" cy="1206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2310" y="3284855"/>
            <a:ext cx="3251835" cy="2214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50"/>
          <a:stretch>
            <a:fillRect/>
          </a:stretch>
        </p:blipFill>
        <p:spPr>
          <a:xfrm>
            <a:off x="360045" y="899795"/>
            <a:ext cx="11339830" cy="368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962745"/>
            <a:ext cx="437984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3572510"/>
            <a:ext cx="3409950" cy="22955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98"/>
          <a:stretch>
            <a:fillRect/>
          </a:stretch>
        </p:blipFill>
        <p:spPr>
          <a:xfrm>
            <a:off x="360045" y="6088810"/>
            <a:ext cx="11339830" cy="57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11"/>
          <a:stretch>
            <a:fillRect/>
          </a:stretch>
        </p:blipFill>
        <p:spPr>
          <a:xfrm>
            <a:off x="360045" y="899795"/>
            <a:ext cx="11339830" cy="25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901750"/>
            <a:ext cx="352292" cy="4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4" r="70325" b="24238"/>
          <a:stretch>
            <a:fillRect/>
          </a:stretch>
        </p:blipFill>
        <p:spPr>
          <a:xfrm>
            <a:off x="6384290" y="2780665"/>
            <a:ext cx="3168015" cy="29032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98"/>
          <a:stretch>
            <a:fillRect/>
          </a:stretch>
        </p:blipFill>
        <p:spPr>
          <a:xfrm>
            <a:off x="360045" y="6085000"/>
            <a:ext cx="11339830" cy="65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3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2960059"/>
            <a:ext cx="1732896" cy="562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9" r="17667" b="22408"/>
          <a:stretch>
            <a:fillRect/>
          </a:stretch>
        </p:blipFill>
        <p:spPr>
          <a:xfrm>
            <a:off x="4224020" y="3789045"/>
            <a:ext cx="3769995" cy="2820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3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650" y="3500755"/>
            <a:ext cx="2541905" cy="29787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2024-11-04T05:17:55Z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