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61" r:id="rId4"/>
    <p:sldId id="359" r:id="rId5"/>
    <p:sldId id="357" r:id="rId6"/>
    <p:sldId id="356" r:id="rId7"/>
    <p:sldId id="354" r:id="rId8"/>
    <p:sldId id="353" r:id="rId9"/>
    <p:sldId id="352" r:id="rId10"/>
    <p:sldId id="350" r:id="rId11"/>
    <p:sldId id="349" r:id="rId12"/>
    <p:sldId id="348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68295" y="2997200"/>
            <a:ext cx="6456090" cy="856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3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3970360"/>
            <a:ext cx="799798" cy="37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926" y="3998965"/>
            <a:ext cx="552241" cy="305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52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1055370" y="2399030"/>
            <a:ext cx="10873150" cy="371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3864" y="4812427"/>
            <a:ext cx="837884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0110" y="5508724"/>
            <a:ext cx="5303425" cy="3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3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6925"/>
            <a:ext cx="437705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13100"/>
            <a:ext cx="437705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890" y="4359275"/>
            <a:ext cx="437705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229225"/>
            <a:ext cx="437705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5280" y="5949315"/>
            <a:ext cx="505523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98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421255"/>
            <a:ext cx="720026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3133090"/>
            <a:ext cx="72002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845" y="3818890"/>
            <a:ext cx="720026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5845" y="4449445"/>
            <a:ext cx="7200265" cy="9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666240"/>
            <a:ext cx="489966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427218"/>
            <a:ext cx="3456272" cy="29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085831"/>
            <a:ext cx="3846649" cy="3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73170"/>
            <a:ext cx="558736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21605" y="1666240"/>
            <a:ext cx="489966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3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112878"/>
            <a:ext cx="7102972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845" y="3790315"/>
            <a:ext cx="549402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795" y="4982210"/>
            <a:ext cx="497332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1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414905"/>
            <a:ext cx="829373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3139125"/>
            <a:ext cx="5398639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01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r="5606" b="31432"/>
          <a:stretch>
            <a:fillRect/>
          </a:stretch>
        </p:blipFill>
        <p:spPr>
          <a:xfrm>
            <a:off x="7463790" y="4293235"/>
            <a:ext cx="3672160" cy="24574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42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38868"/>
            <a:ext cx="3600000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407285"/>
            <a:ext cx="533019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187824"/>
            <a:ext cx="3600000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8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2359025"/>
            <a:ext cx="982662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840" y="2905125"/>
            <a:ext cx="439801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3568065"/>
            <a:ext cx="982662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5845" y="4553585"/>
            <a:ext cx="41160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5370" y="5286375"/>
            <a:ext cx="982662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3520" y="2905760"/>
            <a:ext cx="53594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231765" y="4666615"/>
            <a:ext cx="535940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3" grpId="0" bldLvl="0" animBg="1"/>
      <p:bldP spid="20" grpId="0" bldLvl="0" animBg="1"/>
      <p:bldP spid="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52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5795"/>
            <a:ext cx="11340000" cy="4784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15" y="1698298"/>
            <a:ext cx="314206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158" y="5091510"/>
            <a:ext cx="285643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97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20875"/>
            <a:ext cx="515048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602230"/>
            <a:ext cx="50914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76600"/>
            <a:ext cx="347472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037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6196" y="2778531"/>
            <a:ext cx="1152090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3541387"/>
            <a:ext cx="1818590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3541387"/>
            <a:ext cx="1818589" cy="30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54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769" y="2343714"/>
            <a:ext cx="3220448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80" y="2962275"/>
            <a:ext cx="1050798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80" y="3632835"/>
            <a:ext cx="1050798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4237990"/>
            <a:ext cx="1050798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80" y="4908550"/>
            <a:ext cx="1050798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2580" y="5573395"/>
            <a:ext cx="1050798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580" y="6209030"/>
            <a:ext cx="105079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5668527"/>
            <a:ext cx="399899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7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2476077"/>
            <a:ext cx="1647204" cy="33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25574" b="41957"/>
          <a:stretch>
            <a:fillRect/>
          </a:stretch>
        </p:blipFill>
        <p:spPr>
          <a:xfrm>
            <a:off x="982980" y="3861435"/>
            <a:ext cx="10259695" cy="173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3484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25574" b="41957"/>
          <a:stretch>
            <a:fillRect/>
          </a:stretch>
        </p:blipFill>
        <p:spPr>
          <a:xfrm>
            <a:off x="1055370" y="4869180"/>
            <a:ext cx="10259695" cy="17373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63"/>
          <a:stretch>
            <a:fillRect/>
          </a:stretch>
        </p:blipFill>
        <p:spPr>
          <a:xfrm>
            <a:off x="335280" y="2105025"/>
            <a:ext cx="11339830" cy="26206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853055"/>
            <a:ext cx="7672070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90" y="4221480"/>
            <a:ext cx="76720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20"/>
          <a:stretch>
            <a:fillRect/>
          </a:stretch>
        </p:blipFill>
        <p:spPr>
          <a:xfrm>
            <a:off x="551180" y="1047545"/>
            <a:ext cx="11339830" cy="195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1772920"/>
            <a:ext cx="76720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5" t="25574" b="41957"/>
          <a:stretch>
            <a:fillRect/>
          </a:stretch>
        </p:blipFill>
        <p:spPr>
          <a:xfrm>
            <a:off x="695325" y="3285490"/>
            <a:ext cx="10259695" cy="17373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2890" y="2529205"/>
            <a:ext cx="767207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38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9323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231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994894"/>
            <a:ext cx="352292" cy="31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"/>
          <a:stretch>
            <a:fillRect/>
          </a:stretch>
        </p:blipFill>
        <p:spPr>
          <a:xfrm>
            <a:off x="360045" y="2925445"/>
            <a:ext cx="11339830" cy="3743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3073" y="3877851"/>
            <a:ext cx="352292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834765"/>
            <a:ext cx="385064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765" y="3834765"/>
            <a:ext cx="54844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482465"/>
            <a:ext cx="46094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5130165"/>
            <a:ext cx="31349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3295" y="5120640"/>
            <a:ext cx="518350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865" y="4509135"/>
            <a:ext cx="46094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642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11630"/>
            <a:ext cx="738886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36470"/>
            <a:ext cx="596963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91155"/>
            <a:ext cx="51130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522345"/>
            <a:ext cx="762635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172585"/>
            <a:ext cx="723646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23460"/>
            <a:ext cx="510349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40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86865"/>
            <a:ext cx="238061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240280"/>
            <a:ext cx="174307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77820"/>
            <a:ext cx="368490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15995"/>
            <a:ext cx="68935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5020" y="2244090"/>
            <a:ext cx="271843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900460"/>
            <a:ext cx="285642" cy="30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52594" y="4082416"/>
            <a:ext cx="314206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0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788149"/>
            <a:ext cx="304685" cy="31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499690"/>
            <a:ext cx="11340000" cy="1144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9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310" y="3940810"/>
            <a:ext cx="4425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4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873012"/>
            <a:ext cx="352292" cy="31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57"/>
          <a:stretch>
            <a:fillRect/>
          </a:stretch>
        </p:blipFill>
        <p:spPr>
          <a:xfrm>
            <a:off x="360045" y="899795"/>
            <a:ext cx="11339830" cy="1448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815147"/>
            <a:ext cx="314206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1" b="3702"/>
          <a:stretch>
            <a:fillRect/>
          </a:stretch>
        </p:blipFill>
        <p:spPr>
          <a:xfrm>
            <a:off x="911225" y="4429760"/>
            <a:ext cx="10788650" cy="23837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4"/>
          <a:stretch>
            <a:fillRect/>
          </a:stretch>
        </p:blipFill>
        <p:spPr>
          <a:xfrm>
            <a:off x="1199515" y="1988820"/>
            <a:ext cx="9794240" cy="276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673106"/>
            <a:ext cx="561763" cy="32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566" y="4150695"/>
            <a:ext cx="266599" cy="31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2024-11-03T09:00:37Z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