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5190" y="3013710"/>
            <a:ext cx="534162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10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311015"/>
            <a:ext cx="4322445" cy="20834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1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81300"/>
            <a:ext cx="4517390" cy="184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725670"/>
            <a:ext cx="855091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449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93010"/>
            <a:ext cx="676592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570" y="3429000"/>
            <a:ext cx="4322445" cy="208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24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988820"/>
            <a:ext cx="301053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101975"/>
            <a:ext cx="1075182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985" y="4725670"/>
            <a:ext cx="4050030" cy="195199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21310" y="3964305"/>
            <a:ext cx="1090993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4077335"/>
            <a:ext cx="302768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7395" y="4077335"/>
            <a:ext cx="366014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2493010"/>
            <a:ext cx="4050030" cy="195199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5013325"/>
            <a:ext cx="366014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902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581525"/>
            <a:ext cx="3322955" cy="21069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691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465" y="2964180"/>
            <a:ext cx="6043295" cy="172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013325"/>
            <a:ext cx="36995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935730" y="5013325"/>
            <a:ext cx="36995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60045" y="6003925"/>
            <a:ext cx="895159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0" grpId="0" bldLvl="0" animBg="1"/>
      <p:bldP spid="5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49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71495" y="1052830"/>
            <a:ext cx="59753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3141345"/>
            <a:ext cx="3308985" cy="211137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335280" y="2085975"/>
            <a:ext cx="435610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799965" y="2277110"/>
            <a:ext cx="59753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63525" y="3501390"/>
            <a:ext cx="789305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4581525"/>
            <a:ext cx="36347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07485" y="4653280"/>
            <a:ext cx="42049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60045" y="5733415"/>
            <a:ext cx="64427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/>
          <a:stretch>
            <a:fillRect/>
          </a:stretch>
        </p:blipFill>
        <p:spPr>
          <a:xfrm>
            <a:off x="407035" y="836725"/>
            <a:ext cx="11232000" cy="58729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"/>
          <a:stretch>
            <a:fillRect/>
          </a:stretch>
        </p:blipFill>
        <p:spPr>
          <a:xfrm>
            <a:off x="360045" y="837995"/>
            <a:ext cx="11340000" cy="58951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5"/>
          <a:stretch>
            <a:fillRect/>
          </a:stretch>
        </p:blipFill>
        <p:spPr>
          <a:xfrm>
            <a:off x="360045" y="765605"/>
            <a:ext cx="10872000" cy="52986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565400"/>
            <a:ext cx="724535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24"/>
          <a:stretch>
            <a:fillRect/>
          </a:stretch>
        </p:blipFill>
        <p:spPr>
          <a:xfrm>
            <a:off x="407035" y="6093460"/>
            <a:ext cx="10872000" cy="690186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70815" y="3429000"/>
            <a:ext cx="724535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4329430"/>
            <a:ext cx="724535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135" y="5301615"/>
            <a:ext cx="10891520" cy="148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5325"/>
            <a:ext cx="9972000" cy="61098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823210"/>
            <a:ext cx="50774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645535"/>
            <a:ext cx="69653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380" y="4437380"/>
            <a:ext cx="9974580" cy="16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035" y="6165850"/>
            <a:ext cx="29489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359785" y="6165850"/>
            <a:ext cx="60807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870" y="4725670"/>
            <a:ext cx="4112260" cy="19818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2024-11-04T13:20:26Z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