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3"/>
    <p:sldId id="35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/>
          <a:stretch>
            <a:fillRect/>
          </a:stretch>
        </p:blipFill>
        <p:spPr>
          <a:xfrm>
            <a:off x="2927350" y="2997200"/>
            <a:ext cx="6383700" cy="8420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5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82825"/>
            <a:ext cx="655193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40535" y="3467735"/>
            <a:ext cx="360108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40604" y="4722715"/>
            <a:ext cx="1304433" cy="27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40604" y="5409088"/>
            <a:ext cx="647455" cy="28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2598274"/>
            <a:ext cx="1352040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130" y="2340610"/>
            <a:ext cx="581977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8060" y="3552360"/>
            <a:ext cx="2789773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235" y="4252595"/>
            <a:ext cx="190690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4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4476418"/>
            <a:ext cx="4141813" cy="34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5191702"/>
            <a:ext cx="1799546" cy="28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5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9" t="52095" r="29102" b="28605"/>
          <a:stretch>
            <a:fillRect/>
          </a:stretch>
        </p:blipFill>
        <p:spPr>
          <a:xfrm>
            <a:off x="6096000" y="2292985"/>
            <a:ext cx="4176350" cy="93683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280" y="1628775"/>
            <a:ext cx="476377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035" y="2357755"/>
            <a:ext cx="476377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3098800"/>
            <a:ext cx="476377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3758565"/>
            <a:ext cx="476377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093720"/>
            <a:ext cx="675132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3956606"/>
            <a:ext cx="6941108" cy="38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5845" y="4567555"/>
            <a:ext cx="4963795" cy="12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517775"/>
            <a:ext cx="487997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3426265"/>
            <a:ext cx="5151083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9622" y="4150779"/>
            <a:ext cx="2618387" cy="38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9622" y="4894359"/>
            <a:ext cx="647455" cy="28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5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188563"/>
            <a:ext cx="8083677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3989561"/>
            <a:ext cx="923576" cy="2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4571237"/>
            <a:ext cx="4179899" cy="3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5324556"/>
            <a:ext cx="3427707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92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644588"/>
            <a:ext cx="7426700" cy="3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312795"/>
            <a:ext cx="62477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4" t="42385"/>
          <a:stretch>
            <a:fillRect/>
          </a:stretch>
        </p:blipFill>
        <p:spPr>
          <a:xfrm>
            <a:off x="9119915" y="1772920"/>
            <a:ext cx="2219915" cy="288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086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11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59143" y="1939558"/>
            <a:ext cx="1504382" cy="90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3098" y="1939558"/>
            <a:ext cx="1494861" cy="90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978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69620"/>
            <a:ext cx="11340000" cy="3606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5915" y="1841381"/>
            <a:ext cx="314206" cy="3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5915" y="3425404"/>
            <a:ext cx="314206" cy="3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687400"/>
            <a:ext cx="11340000" cy="424377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152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3845" y="2538095"/>
            <a:ext cx="6031865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135" y="3644900"/>
            <a:ext cx="10908030" cy="240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598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054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915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1557020"/>
            <a:ext cx="5058410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2708910"/>
            <a:ext cx="97148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3447415"/>
            <a:ext cx="5058410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2890" y="4437380"/>
            <a:ext cx="505841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035" y="5237480"/>
            <a:ext cx="775462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5885180"/>
            <a:ext cx="789305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553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700908"/>
            <a:ext cx="1561511" cy="35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8261" y="2739023"/>
            <a:ext cx="818841" cy="31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9068" y="3596599"/>
            <a:ext cx="266599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664" y="3596599"/>
            <a:ext cx="285642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1410" y="3596599"/>
            <a:ext cx="257078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4962" y="4444646"/>
            <a:ext cx="180906" cy="3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94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04670"/>
            <a:ext cx="40716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555875"/>
            <a:ext cx="420179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17545"/>
            <a:ext cx="441007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976940"/>
            <a:ext cx="3084937" cy="32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653295"/>
            <a:ext cx="8569269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405755"/>
            <a:ext cx="389001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6120319"/>
            <a:ext cx="5408161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animBg="1"/>
      <p:bldP spid="13" grpId="0" animBg="1"/>
      <p:bldP spid="14" grpId="0" bldLvl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66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891017"/>
            <a:ext cx="1571032" cy="2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215" y="2463800"/>
            <a:ext cx="337248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244137"/>
            <a:ext cx="4779748" cy="32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930226"/>
            <a:ext cx="10425944" cy="33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4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1471517"/>
            <a:ext cx="314206" cy="31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0680" y="3938567"/>
            <a:ext cx="304685" cy="31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8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385625"/>
            <a:ext cx="304686" cy="32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115" y="3975627"/>
            <a:ext cx="352292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7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9722" y="1900821"/>
            <a:ext cx="285642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0680" y="4121691"/>
            <a:ext cx="304685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3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157300"/>
            <a:ext cx="314206" cy="31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115" y="2767813"/>
            <a:ext cx="352292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6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1910841"/>
            <a:ext cx="257078" cy="30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3555" y="3503295"/>
            <a:ext cx="713740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9143" y="5086411"/>
            <a:ext cx="447506" cy="31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8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2788176"/>
            <a:ext cx="285642" cy="21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433" y="3455713"/>
            <a:ext cx="1114005" cy="4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41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7934" y="4176925"/>
            <a:ext cx="1352040" cy="33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060" y="3929251"/>
            <a:ext cx="5827103" cy="8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8235" y="5129530"/>
            <a:ext cx="303784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88060" y="6301212"/>
            <a:ext cx="647455" cy="2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2024-11-03T08:43:00Z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