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5126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270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9825" y="3643630"/>
            <a:ext cx="145669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410" y="5288280"/>
            <a:ext cx="228854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4580890"/>
            <a:ext cx="1847850" cy="215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"/>
          <a:stretch>
            <a:fillRect/>
          </a:stretch>
        </p:blipFill>
        <p:spPr>
          <a:xfrm>
            <a:off x="360045" y="836725"/>
            <a:ext cx="11339830" cy="35657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280" y="3429000"/>
            <a:ext cx="2694940" cy="1979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11860" y="4402455"/>
            <a:ext cx="10080670" cy="18338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852420"/>
            <a:ext cx="457454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580890"/>
            <a:ext cx="247205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27985" y="4652645"/>
            <a:ext cx="43948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445125"/>
            <a:ext cx="415480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26610" y="5490845"/>
            <a:ext cx="29381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8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772285"/>
            <a:ext cx="67665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268730"/>
            <a:ext cx="3081655" cy="22637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708910"/>
            <a:ext cx="67665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532505"/>
            <a:ext cx="67665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767330"/>
            <a:ext cx="751395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980" y="1124585"/>
            <a:ext cx="3081655" cy="22637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3716655"/>
            <a:ext cx="87420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4509135"/>
            <a:ext cx="87420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695" y="1052195"/>
            <a:ext cx="48183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124585"/>
            <a:ext cx="3081655" cy="226377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1916430"/>
            <a:ext cx="33699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92220" y="1844675"/>
            <a:ext cx="43922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4960" y="2808605"/>
            <a:ext cx="2739390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72130" y="2846705"/>
            <a:ext cx="243522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5010113"/>
            <a:ext cx="380856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725035"/>
            <a:ext cx="7963535" cy="199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890"/>
            <a:ext cx="11340000" cy="47673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3918572"/>
            <a:ext cx="790278" cy="44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4580890"/>
            <a:ext cx="3316605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3872130"/>
            <a:ext cx="352292" cy="3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3091" r="13221" b="22421"/>
          <a:stretch>
            <a:fillRect/>
          </a:stretch>
        </p:blipFill>
        <p:spPr>
          <a:xfrm>
            <a:off x="4781550" y="4436745"/>
            <a:ext cx="2628265" cy="235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3"/>
          <a:stretch>
            <a:fillRect/>
          </a:stretch>
        </p:blipFill>
        <p:spPr>
          <a:xfrm>
            <a:off x="360045" y="756285"/>
            <a:ext cx="11339830" cy="46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864788"/>
            <a:ext cx="342770" cy="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72"/>
          <a:stretch>
            <a:fillRect/>
          </a:stretch>
        </p:blipFill>
        <p:spPr>
          <a:xfrm>
            <a:off x="360045" y="6163740"/>
            <a:ext cx="11339830" cy="651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4436745"/>
            <a:ext cx="3020695" cy="17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52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4810" y="2084070"/>
            <a:ext cx="79502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572510"/>
            <a:ext cx="2709545" cy="2631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9"/>
          <a:stretch>
            <a:fillRect/>
          </a:stretch>
        </p:blipFill>
        <p:spPr>
          <a:xfrm>
            <a:off x="360045" y="836930"/>
            <a:ext cx="11062970" cy="3456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716655"/>
            <a:ext cx="2809875" cy="2961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3908"/>
          <a:stretch>
            <a:fillRect/>
          </a:stretch>
        </p:blipFill>
        <p:spPr>
          <a:xfrm>
            <a:off x="1127760" y="4220845"/>
            <a:ext cx="6509385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60045" y="899795"/>
            <a:ext cx="6456090" cy="5162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585" y="2852420"/>
            <a:ext cx="6510020" cy="157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908685"/>
            <a:ext cx="2809875" cy="29610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95580" y="4565015"/>
            <a:ext cx="65493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35585" y="5433695"/>
            <a:ext cx="65493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845310"/>
            <a:ext cx="8595360" cy="170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124585"/>
            <a:ext cx="2809875" cy="29610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3691255"/>
            <a:ext cx="67849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550" y="2056130"/>
            <a:ext cx="9234170" cy="108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3068955"/>
            <a:ext cx="2809875" cy="296100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3357245"/>
            <a:ext cx="67348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229100"/>
            <a:ext cx="7505065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949315"/>
            <a:ext cx="24657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729230" y="5949315"/>
            <a:ext cx="246570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1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01165"/>
            <a:ext cx="660908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269365"/>
            <a:ext cx="2809875" cy="29610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35280" y="2709545"/>
            <a:ext cx="31946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529965" y="2709545"/>
            <a:ext cx="42405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83210" y="3429000"/>
            <a:ext cx="69297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293235"/>
            <a:ext cx="7856855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280" y="5805805"/>
            <a:ext cx="5474970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815883"/>
            <a:ext cx="342770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3572510"/>
            <a:ext cx="2890520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6"/>
          <a:stretch>
            <a:fillRect/>
          </a:stretch>
        </p:blipFill>
        <p:spPr>
          <a:xfrm>
            <a:off x="360045" y="75628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894999"/>
            <a:ext cx="371335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23"/>
          <a:stretch>
            <a:fillRect/>
          </a:stretch>
        </p:blipFill>
        <p:spPr>
          <a:xfrm>
            <a:off x="360045" y="6160565"/>
            <a:ext cx="11339830" cy="628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4436745"/>
            <a:ext cx="2933065" cy="185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4"/>
          <a:stretch>
            <a:fillRect/>
          </a:stretch>
        </p:blipFill>
        <p:spPr>
          <a:xfrm>
            <a:off x="360045" y="756285"/>
            <a:ext cx="11339830" cy="35361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8005" y="4364990"/>
            <a:ext cx="347662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5" y="1773125"/>
            <a:ext cx="11340000" cy="1765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4083" y="1954485"/>
            <a:ext cx="371334" cy="41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84088"/>
          <a:stretch>
            <a:fillRect/>
          </a:stretch>
        </p:blipFill>
        <p:spPr>
          <a:xfrm>
            <a:off x="335280" y="980440"/>
            <a:ext cx="10812780" cy="709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370" y="3621405"/>
            <a:ext cx="347662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"/>
          <a:stretch>
            <a:fillRect/>
          </a:stretch>
        </p:blipFill>
        <p:spPr>
          <a:xfrm>
            <a:off x="360045" y="764335"/>
            <a:ext cx="11339830" cy="4457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6060" y="5156835"/>
            <a:ext cx="1654384" cy="158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2198123"/>
            <a:ext cx="314206" cy="3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3181260"/>
            <a:ext cx="1047355" cy="56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556385"/>
            <a:ext cx="2518410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2024-11-04T09:21:29Z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