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5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2652395" y="2965450"/>
            <a:ext cx="6887890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876" y="2826047"/>
            <a:ext cx="257078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5247908"/>
            <a:ext cx="3722871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11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1837298"/>
            <a:ext cx="447506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1055370" y="4870450"/>
            <a:ext cx="7272700" cy="1561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10992" y="5061092"/>
            <a:ext cx="457027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413" y="5851408"/>
            <a:ext cx="266599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/>
          <a:stretch>
            <a:fillRect/>
          </a:stretch>
        </p:blipFill>
        <p:spPr>
          <a:xfrm>
            <a:off x="9048115" y="3933190"/>
            <a:ext cx="2545080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917315"/>
            <a:ext cx="55994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2980" y="4797425"/>
            <a:ext cx="55994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2980" y="5661660"/>
            <a:ext cx="5599430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92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59965"/>
            <a:ext cx="619379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01390"/>
            <a:ext cx="619379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90" y="4509135"/>
            <a:ext cx="619379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578657"/>
            <a:ext cx="2675516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332146"/>
            <a:ext cx="2189924" cy="3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88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79575"/>
            <a:ext cx="750443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46070"/>
            <a:ext cx="759904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086225"/>
            <a:ext cx="7504430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0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354705"/>
            <a:ext cx="86245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4148530"/>
            <a:ext cx="4894005" cy="3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4910648"/>
            <a:ext cx="1847153" cy="33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38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25388"/>
            <a:ext cx="1437732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31355"/>
            <a:ext cx="5227254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85022"/>
            <a:ext cx="2456523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038690"/>
            <a:ext cx="2675516" cy="34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5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3573145"/>
            <a:ext cx="3935095" cy="3115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8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872212"/>
            <a:ext cx="3694307" cy="3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06370"/>
            <a:ext cx="399796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66795"/>
            <a:ext cx="361569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69435"/>
            <a:ext cx="43656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112920"/>
            <a:ext cx="6617379" cy="36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899795"/>
            <a:ext cx="3935095" cy="311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0" grpId="0" bldLvl="0" animBg="1"/>
      <p:bldP spid="12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1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980"/>
            <a:ext cx="11340000" cy="3797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105" y="1743474"/>
            <a:ext cx="304686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0541" y="3375020"/>
            <a:ext cx="352292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58315"/>
            <a:ext cx="25425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561590"/>
            <a:ext cx="575183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16203"/>
            <a:ext cx="4789269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607199"/>
            <a:ext cx="5027304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27350" y="1772920"/>
            <a:ext cx="25425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3" b="33590"/>
          <a:stretch>
            <a:fillRect/>
          </a:stretch>
        </p:blipFill>
        <p:spPr>
          <a:xfrm>
            <a:off x="7319645" y="899795"/>
            <a:ext cx="4380230" cy="317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animBg="1"/>
      <p:bldP spid="13" grpId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05"/>
          <a:stretch>
            <a:fillRect/>
          </a:stretch>
        </p:blipFill>
        <p:spPr>
          <a:xfrm>
            <a:off x="360045" y="899795"/>
            <a:ext cx="11339830" cy="2313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277110"/>
            <a:ext cx="3110865" cy="30753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1" b="16259"/>
          <a:stretch>
            <a:fillRect/>
          </a:stretch>
        </p:blipFill>
        <p:spPr>
          <a:xfrm>
            <a:off x="335280" y="4437380"/>
            <a:ext cx="11339830" cy="15121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96" r="41584"/>
          <a:stretch>
            <a:fillRect/>
          </a:stretch>
        </p:blipFill>
        <p:spPr>
          <a:xfrm>
            <a:off x="335280" y="6021910"/>
            <a:ext cx="6624320" cy="6843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5673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837815"/>
            <a:ext cx="649859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23359"/>
            <a:ext cx="10654458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76750"/>
            <a:ext cx="33051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229907"/>
            <a:ext cx="4303677" cy="31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648335"/>
            <a:ext cx="3110865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020"/>
            <a:ext cx="11340000" cy="40453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02485"/>
            <a:ext cx="72536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66576"/>
            <a:ext cx="3227758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90950"/>
            <a:ext cx="1088453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638675"/>
            <a:ext cx="227774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720090"/>
            <a:ext cx="3110865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654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48384" b="11430"/>
          <a:stretch>
            <a:fillRect/>
          </a:stretch>
        </p:blipFill>
        <p:spPr>
          <a:xfrm>
            <a:off x="7679690" y="4509135"/>
            <a:ext cx="3425190" cy="1982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550062"/>
            <a:ext cx="7045842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4303138"/>
            <a:ext cx="2827858" cy="34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5046681"/>
            <a:ext cx="4151335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790224"/>
            <a:ext cx="6826850" cy="35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8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98320"/>
            <a:ext cx="1043114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48384" b="11430"/>
          <a:stretch>
            <a:fillRect/>
          </a:stretch>
        </p:blipFill>
        <p:spPr>
          <a:xfrm>
            <a:off x="4655820" y="2637155"/>
            <a:ext cx="3656965" cy="211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83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31117"/>
            <a:ext cx="3903778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663190"/>
            <a:ext cx="688340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25495"/>
            <a:ext cx="40519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1" t="48384" b="11430"/>
          <a:stretch>
            <a:fillRect/>
          </a:stretch>
        </p:blipFill>
        <p:spPr>
          <a:xfrm>
            <a:off x="4655820" y="4149090"/>
            <a:ext cx="3656965" cy="211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0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071583"/>
            <a:ext cx="304686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073" y="3750191"/>
            <a:ext cx="352292" cy="3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7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204709"/>
            <a:ext cx="314206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3642384"/>
            <a:ext cx="304685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0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58819"/>
            <a:ext cx="285642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3530450"/>
            <a:ext cx="285643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4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785" y="3425190"/>
            <a:ext cx="4654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966405"/>
            <a:ext cx="285642" cy="3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24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2024-11-03T09:53:44Z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