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8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2128520"/>
            <a:ext cx="6115050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9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31185"/>
            <a:ext cx="43999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2495" y="4292600"/>
            <a:ext cx="43999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70" y="5300980"/>
            <a:ext cx="439991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41830"/>
            <a:ext cx="479298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068955"/>
            <a:ext cx="479298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370" y="4004945"/>
            <a:ext cx="479298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4869180"/>
            <a:ext cx="479298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18970"/>
            <a:ext cx="71132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068955"/>
            <a:ext cx="71132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932555"/>
            <a:ext cx="71132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4869180"/>
            <a:ext cx="71132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043147"/>
            <a:ext cx="371335" cy="4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48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13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683299"/>
            <a:ext cx="437984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4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263274"/>
            <a:ext cx="437984" cy="4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141" y="4475021"/>
            <a:ext cx="1285389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121660"/>
            <a:ext cx="649668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8085" y="4220845"/>
            <a:ext cx="649668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8085" y="5229225"/>
            <a:ext cx="649668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979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580" y="2595245"/>
            <a:ext cx="6926580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2580" y="4076700"/>
            <a:ext cx="6926580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5558155"/>
            <a:ext cx="6926580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5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2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5443151"/>
            <a:ext cx="380856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014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0395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4827905"/>
            <a:ext cx="2162810" cy="19583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277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590"/>
            <a:ext cx="11340000" cy="35035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325" y="1895475"/>
            <a:ext cx="5771515" cy="153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3696970"/>
            <a:ext cx="6955155" cy="126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731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135" y="2924810"/>
            <a:ext cx="882332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4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68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70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167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0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0746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21945" y="3499485"/>
            <a:ext cx="10878820" cy="304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64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5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966640"/>
            <a:ext cx="380856" cy="3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6473" y="3728502"/>
            <a:ext cx="380856" cy="3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5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2930525"/>
            <a:ext cx="365569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94280"/>
            <a:ext cx="5705475" cy="132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932555"/>
            <a:ext cx="5705475" cy="132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5311140"/>
            <a:ext cx="5705475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5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557780"/>
            <a:ext cx="4824730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076700"/>
            <a:ext cx="4824730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035" y="5445125"/>
            <a:ext cx="4824730" cy="1183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1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23135"/>
            <a:ext cx="80505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284855"/>
            <a:ext cx="805053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7783" y="2263488"/>
            <a:ext cx="1094962" cy="56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3476" y="4408836"/>
            <a:ext cx="1304433" cy="4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2024-11-04T01:06:37Z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