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9" r:id="rId5"/>
    <p:sldId id="338" r:id="rId6"/>
    <p:sldId id="337" r:id="rId7"/>
    <p:sldId id="336" r:id="rId8"/>
    <p:sldId id="334" r:id="rId9"/>
    <p:sldId id="333" r:id="rId10"/>
    <p:sldId id="331" r:id="rId11"/>
    <p:sldId id="330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6270" y="3057525"/>
            <a:ext cx="5838825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4735"/>
            <a:ext cx="11340000" cy="44288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4" b="4776"/>
          <a:stretch>
            <a:fillRect/>
          </a:stretch>
        </p:blipFill>
        <p:spPr>
          <a:xfrm>
            <a:off x="911860" y="5003165"/>
            <a:ext cx="10800715" cy="18103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02142" y="6207197"/>
            <a:ext cx="561763" cy="401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20479" y="6207197"/>
            <a:ext cx="342770" cy="391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227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13582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54477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762000"/>
            <a:ext cx="11340000" cy="594664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5120" y="2996565"/>
            <a:ext cx="8815070" cy="1162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4509135"/>
            <a:ext cx="2646680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63525" y="5300980"/>
            <a:ext cx="7194550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19380" y="6236970"/>
            <a:ext cx="7194550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27" grpId="0" bldLvl="0" animBg="1"/>
      <p:bldP spid="2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904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055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14710" y="1176262"/>
            <a:ext cx="371334" cy="409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4"/>
          <a:stretch>
            <a:fillRect/>
          </a:stretch>
        </p:blipFill>
        <p:spPr>
          <a:xfrm>
            <a:off x="360045" y="680085"/>
            <a:ext cx="11268075" cy="61334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6845" y="5300980"/>
            <a:ext cx="683260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722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62569" y="3132372"/>
            <a:ext cx="552241" cy="391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26798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798"/>
          <a:stretch>
            <a:fillRect/>
          </a:stretch>
        </p:blipFill>
        <p:spPr>
          <a:xfrm>
            <a:off x="1775460" y="3364865"/>
            <a:ext cx="8641125" cy="340741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4735"/>
            <a:ext cx="11340000" cy="36502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30579" y="3648767"/>
            <a:ext cx="618891" cy="390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798"/>
          <a:stretch>
            <a:fillRect/>
          </a:stretch>
        </p:blipFill>
        <p:spPr>
          <a:xfrm>
            <a:off x="2884170" y="4220845"/>
            <a:ext cx="6423025" cy="2532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7140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27"/>
          <a:stretch>
            <a:fillRect/>
          </a:stretch>
        </p:blipFill>
        <p:spPr>
          <a:xfrm>
            <a:off x="983615" y="5445760"/>
            <a:ext cx="10860450" cy="846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644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14710" y="1138317"/>
            <a:ext cx="371334" cy="4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1220" y="3572510"/>
            <a:ext cx="2830195" cy="2830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2U2NTA1OTc3YjgzMjg2MzAxMDA1MjgzYTI1ZDEyOG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2024-11-05T01:48:02Z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