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833245"/>
            <a:ext cx="10963275" cy="3190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871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26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91536" y="2197156"/>
            <a:ext cx="571283" cy="40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04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10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4086445"/>
            <a:ext cx="1180654" cy="41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10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3716655"/>
            <a:ext cx="995553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8915" y="4725035"/>
            <a:ext cx="11070590" cy="202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5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7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4710" y="1100398"/>
            <a:ext cx="371334" cy="41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23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1873859"/>
            <a:ext cx="371335" cy="410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0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2737721"/>
            <a:ext cx="342770" cy="399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48715" y="5251496"/>
            <a:ext cx="561763" cy="39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7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090" y="3649021"/>
            <a:ext cx="209471" cy="381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0" b="70568"/>
          <a:stretch>
            <a:fillRect/>
          </a:stretch>
        </p:blipFill>
        <p:spPr>
          <a:xfrm>
            <a:off x="360045" y="756285"/>
            <a:ext cx="4740523" cy="1152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3" r="23378" b="1634"/>
          <a:stretch>
            <a:fillRect/>
          </a:stretch>
        </p:blipFill>
        <p:spPr>
          <a:xfrm>
            <a:off x="4314825" y="5012690"/>
            <a:ext cx="3636000" cy="17778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80"/>
          <a:stretch>
            <a:fillRect/>
          </a:stretch>
        </p:blipFill>
        <p:spPr>
          <a:xfrm>
            <a:off x="360045" y="1918130"/>
            <a:ext cx="11339830" cy="3227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514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6146" y="1953482"/>
            <a:ext cx="437984" cy="392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3" r="23378" b="1634"/>
          <a:stretch>
            <a:fillRect/>
          </a:stretch>
        </p:blipFill>
        <p:spPr>
          <a:xfrm>
            <a:off x="3792220" y="4437380"/>
            <a:ext cx="4556125" cy="22275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504010"/>
            <a:ext cx="11340000" cy="18505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8"/>
          <a:stretch>
            <a:fillRect/>
          </a:stretch>
        </p:blipFill>
        <p:spPr>
          <a:xfrm>
            <a:off x="360045" y="980235"/>
            <a:ext cx="11339830" cy="3751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4018196"/>
            <a:ext cx="380856" cy="399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2024-11-05T01:45:18Z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