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61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295" y="2445385"/>
            <a:ext cx="696277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795" y="3798570"/>
            <a:ext cx="429577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199201"/>
            <a:ext cx="437984" cy="39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6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147646"/>
            <a:ext cx="342770" cy="4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24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2495" y="3575685"/>
            <a:ext cx="4579620" cy="161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47715" y="3874770"/>
            <a:ext cx="5266690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8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901089"/>
            <a:ext cx="371335" cy="4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14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3637277"/>
            <a:ext cx="371335" cy="41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6085" y="3131185"/>
            <a:ext cx="42735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8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670" y="2232660"/>
            <a:ext cx="212915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47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8085" y="3656965"/>
            <a:ext cx="552005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5012690"/>
            <a:ext cx="552005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4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18740"/>
            <a:ext cx="787463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004945"/>
            <a:ext cx="787463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05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420620"/>
            <a:ext cx="7874635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3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628077"/>
            <a:ext cx="437984" cy="4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2781935"/>
            <a:ext cx="52158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3860800"/>
            <a:ext cx="661670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7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110147"/>
            <a:ext cx="1770982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0025" y="2091090"/>
            <a:ext cx="3780000" cy="4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0025" y="3043962"/>
            <a:ext cx="4798790" cy="4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337" y="3043962"/>
            <a:ext cx="980706" cy="48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620000" cy="60232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15695" y="3122295"/>
            <a:ext cx="641350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004945"/>
            <a:ext cx="641350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70" y="4796790"/>
            <a:ext cx="641350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9470" y="5733415"/>
            <a:ext cx="641350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785"/>
            <a:ext cx="9039225" cy="1187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700530"/>
            <a:ext cx="10715625" cy="512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7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47875"/>
            <a:ext cx="827151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018790"/>
            <a:ext cx="910209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902075"/>
            <a:ext cx="814832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358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07035" y="3140710"/>
            <a:ext cx="814832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4744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281646"/>
            <a:ext cx="380856" cy="4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5235511"/>
            <a:ext cx="1171133" cy="400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1030"/>
            <a:ext cx="10800000" cy="18269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460" y="2358390"/>
            <a:ext cx="10800000" cy="4433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960" y="3500755"/>
            <a:ext cx="860679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180" y="4436745"/>
            <a:ext cx="860679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80" y="5661025"/>
            <a:ext cx="1038542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3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79600"/>
            <a:ext cx="10906125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653155"/>
            <a:ext cx="64973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80890"/>
            <a:ext cx="8326120" cy="164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5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33270"/>
            <a:ext cx="11004550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572510"/>
            <a:ext cx="7650480" cy="194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710" y="2291715"/>
            <a:ext cx="42735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19143" y="4627808"/>
            <a:ext cx="418942" cy="2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5619348"/>
            <a:ext cx="866448" cy="46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840" y="2945130"/>
            <a:ext cx="295529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605" y="2987675"/>
            <a:ext cx="339026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0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633345"/>
            <a:ext cx="3260090" cy="118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0025" y="2979775"/>
            <a:ext cx="1742418" cy="4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9093" y="3008396"/>
            <a:ext cx="818840" cy="362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2024-11-04T00:52:53Z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