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0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2305" y="3013075"/>
            <a:ext cx="8328025" cy="83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890468"/>
            <a:ext cx="199949" cy="37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899795"/>
            <a:ext cx="11148015" cy="56419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3570" y="4149090"/>
            <a:ext cx="11076305" cy="16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815" y="5956935"/>
            <a:ext cx="644969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899795"/>
            <a:ext cx="10849020" cy="26739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0045" y="1844675"/>
            <a:ext cx="11067415" cy="175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828040"/>
            <a:ext cx="10920775" cy="5867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933190"/>
            <a:ext cx="1118806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725035"/>
            <a:ext cx="398399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295775" y="4796790"/>
            <a:ext cx="398399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670" y="5373370"/>
            <a:ext cx="436626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680" y="6165215"/>
            <a:ext cx="1083437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2024-11-04T02:57:44Z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