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50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3013710"/>
            <a:ext cx="1054608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0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915" y="4149090"/>
            <a:ext cx="3441065" cy="2094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4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701165"/>
            <a:ext cx="26295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421255"/>
            <a:ext cx="6122670" cy="15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4221480"/>
            <a:ext cx="298513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60045" y="5013325"/>
            <a:ext cx="46875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263525" y="5857240"/>
            <a:ext cx="278511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071495" y="5836920"/>
            <a:ext cx="430212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73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773555"/>
            <a:ext cx="29089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052830"/>
            <a:ext cx="3558540" cy="216598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91135" y="2552065"/>
            <a:ext cx="450913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357245"/>
            <a:ext cx="274002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071495" y="3367405"/>
            <a:ext cx="373316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4149090"/>
            <a:ext cx="35483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863975" y="4182745"/>
            <a:ext cx="57740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91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695" y="3933190"/>
            <a:ext cx="3406140" cy="21170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295" y="977900"/>
            <a:ext cx="311658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235" y="1932305"/>
            <a:ext cx="779843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7254" y="2890490"/>
            <a:ext cx="599848" cy="5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90" y="4149090"/>
            <a:ext cx="3406140" cy="211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36905"/>
            <a:ext cx="10902950" cy="6130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132965"/>
            <a:ext cx="490347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2925445"/>
            <a:ext cx="490347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717925"/>
            <a:ext cx="778954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509135"/>
            <a:ext cx="778954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250180"/>
            <a:ext cx="301688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5640" y="5300345"/>
            <a:ext cx="301688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6103620"/>
            <a:ext cx="707517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4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4264025"/>
            <a:ext cx="63188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085715"/>
            <a:ext cx="63188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080" y="5907405"/>
            <a:ext cx="272542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03930" y="5928360"/>
            <a:ext cx="50139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4326255"/>
            <a:ext cx="59302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125220"/>
            <a:ext cx="3080385" cy="260159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383655" y="4293235"/>
            <a:ext cx="307530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6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420235"/>
            <a:ext cx="6186170" cy="148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429000"/>
            <a:ext cx="4259580" cy="33026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83615" y="6093460"/>
            <a:ext cx="298640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360045" y="899795"/>
            <a:ext cx="8688115" cy="48729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2637155"/>
            <a:ext cx="5690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765175"/>
            <a:ext cx="3435350" cy="266382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60045" y="3429000"/>
            <a:ext cx="26987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071495" y="3429000"/>
            <a:ext cx="60985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293235"/>
            <a:ext cx="26987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035" y="5013325"/>
            <a:ext cx="269875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1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1845310"/>
            <a:ext cx="497840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981075"/>
            <a:ext cx="3435350" cy="26638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241925" y="1772920"/>
            <a:ext cx="279654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2637155"/>
            <a:ext cx="68148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46"/>
          <a:stretch>
            <a:fillRect/>
          </a:stretch>
        </p:blipFill>
        <p:spPr>
          <a:xfrm>
            <a:off x="360045" y="765175"/>
            <a:ext cx="11339830" cy="3383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640" y="4149090"/>
            <a:ext cx="2712720" cy="2506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4"/>
          <a:stretch>
            <a:fillRect/>
          </a:stretch>
        </p:blipFill>
        <p:spPr>
          <a:xfrm>
            <a:off x="119380" y="836725"/>
            <a:ext cx="11339830" cy="1657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94485"/>
            <a:ext cx="11340000" cy="4000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2493010"/>
            <a:ext cx="6556375" cy="402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43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3914140"/>
            <a:ext cx="8568690" cy="12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2277110"/>
            <a:ext cx="271272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2024-11-04T12:04:49Z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