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1" r:id="rId3"/>
    <p:sldId id="330" r:id="rId4"/>
    <p:sldId id="328" r:id="rId5"/>
    <p:sldId id="326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0800" y="3014345"/>
            <a:ext cx="9551035" cy="849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/>
          <a:stretch>
            <a:fillRect/>
          </a:stretch>
        </p:blipFill>
        <p:spPr>
          <a:xfrm>
            <a:off x="479470" y="899795"/>
            <a:ext cx="11220405" cy="25952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05088" y="1997245"/>
            <a:ext cx="371335" cy="410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4" t="16931" r="53864" b="23014"/>
          <a:stretch>
            <a:fillRect/>
          </a:stretch>
        </p:blipFill>
        <p:spPr>
          <a:xfrm>
            <a:off x="3965575" y="3716655"/>
            <a:ext cx="4248150" cy="2808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9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890463"/>
            <a:ext cx="133299" cy="269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82921" y="2988566"/>
            <a:ext cx="885491" cy="39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6" r="8774" b="25906"/>
          <a:stretch>
            <a:fillRect/>
          </a:stretch>
        </p:blipFill>
        <p:spPr>
          <a:xfrm>
            <a:off x="4644390" y="3789045"/>
            <a:ext cx="2902585" cy="2738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431800" y="756285"/>
            <a:ext cx="10849020" cy="36334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53367" y="3789019"/>
            <a:ext cx="885491" cy="40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52" r="22746"/>
          <a:stretch>
            <a:fillRect/>
          </a:stretch>
        </p:blipFill>
        <p:spPr>
          <a:xfrm>
            <a:off x="4079875" y="4293235"/>
            <a:ext cx="4500000" cy="24779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2024-11-04T05:52:21Z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