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9" r:id="rId19"/>
    <p:sldId id="338" r:id="rId20"/>
    <p:sldId id="336" r:id="rId21"/>
    <p:sldId id="335" r:id="rId22"/>
    <p:sldId id="334" r:id="rId23"/>
    <p:sldId id="333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781300"/>
            <a:ext cx="11340000" cy="12191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7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845310"/>
            <a:ext cx="531685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42" t="4724" r="4660" b="10302"/>
          <a:stretch>
            <a:fillRect/>
          </a:stretch>
        </p:blipFill>
        <p:spPr>
          <a:xfrm>
            <a:off x="8256270" y="764540"/>
            <a:ext cx="3816985" cy="259270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5687695" y="1917065"/>
            <a:ext cx="252031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2709545"/>
            <a:ext cx="637286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11785" y="3429000"/>
            <a:ext cx="637286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4437380"/>
            <a:ext cx="6372860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5733415"/>
            <a:ext cx="6372860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79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3500755"/>
            <a:ext cx="2002790" cy="31083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58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35505" y="1988820"/>
            <a:ext cx="484505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80665"/>
            <a:ext cx="484505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3644900"/>
            <a:ext cx="484505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436745"/>
            <a:ext cx="510413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60045" y="5252720"/>
            <a:ext cx="372427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152265" y="5252720"/>
            <a:ext cx="282892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2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1988820"/>
            <a:ext cx="550608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1196340"/>
            <a:ext cx="2416175" cy="374967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11150" y="2852420"/>
            <a:ext cx="550608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3716020"/>
            <a:ext cx="550608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4652645"/>
            <a:ext cx="786701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13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004945"/>
            <a:ext cx="3260090" cy="26117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083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04570"/>
            <a:ext cx="11340000" cy="10042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5955" y="3212465"/>
            <a:ext cx="3260090" cy="26117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76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670" y="2420620"/>
            <a:ext cx="6370955" cy="114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789045"/>
            <a:ext cx="6827520" cy="134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5300980"/>
            <a:ext cx="521716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23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700530"/>
            <a:ext cx="337756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9785" y="1196340"/>
            <a:ext cx="3260090" cy="261175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63525" y="2564765"/>
            <a:ext cx="7567930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3794125"/>
            <a:ext cx="254444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877185" y="3824605"/>
            <a:ext cx="547814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380" y="4580890"/>
            <a:ext cx="275463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927985" y="4580890"/>
            <a:ext cx="642239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67385"/>
            <a:ext cx="10584000" cy="61341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412875"/>
            <a:ext cx="460692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1124585"/>
            <a:ext cx="3260090" cy="261175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263525" y="2132965"/>
            <a:ext cx="541591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770" y="2853055"/>
            <a:ext cx="361696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809365" y="2853055"/>
            <a:ext cx="355346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35280" y="3529965"/>
            <a:ext cx="231203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712085" y="3529330"/>
            <a:ext cx="359473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35280" y="4221480"/>
            <a:ext cx="492125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5304155" y="4293235"/>
            <a:ext cx="512826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263525" y="5229225"/>
            <a:ext cx="315976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3503930" y="5057140"/>
            <a:ext cx="5128260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35280" y="6278880"/>
            <a:ext cx="512826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14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436745"/>
            <a:ext cx="34290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4745"/>
            <a:ext cx="11340000" cy="45134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5157470"/>
            <a:ext cx="2304000" cy="160257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23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0" y="3429000"/>
            <a:ext cx="34290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18515"/>
            <a:ext cx="11290935" cy="5949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420620"/>
            <a:ext cx="300418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140710"/>
            <a:ext cx="6487795" cy="297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6119495"/>
            <a:ext cx="621538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0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772285"/>
            <a:ext cx="69570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1700530"/>
            <a:ext cx="3429000" cy="2286000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72940"/>
            <a:ext cx="11340000" cy="1438656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63525" y="2543810"/>
            <a:ext cx="69570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3212465"/>
            <a:ext cx="69570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004945"/>
            <a:ext cx="69570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702810"/>
            <a:ext cx="69570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5466080"/>
            <a:ext cx="69570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6165215"/>
            <a:ext cx="69570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61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1772920"/>
            <a:ext cx="256095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1269365"/>
            <a:ext cx="3429000" cy="228600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2927985" y="1772920"/>
            <a:ext cx="447738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770" y="2565400"/>
            <a:ext cx="414782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373245" y="2637155"/>
            <a:ext cx="421005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280" y="3357880"/>
            <a:ext cx="421005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545330" y="3429000"/>
            <a:ext cx="245110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9380" y="4149090"/>
            <a:ext cx="712216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35280" y="5013325"/>
            <a:ext cx="447992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3525" y="5661660"/>
            <a:ext cx="548640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23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/>
          <a:stretch>
            <a:fillRect/>
          </a:stretch>
        </p:blipFill>
        <p:spPr>
          <a:xfrm>
            <a:off x="911860" y="3931285"/>
            <a:ext cx="10944905" cy="25952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660" y="2493010"/>
            <a:ext cx="2857500" cy="23596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89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2564765"/>
            <a:ext cx="580072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908685"/>
            <a:ext cx="3708000" cy="3061756"/>
          </a:xfrm>
          <a:prstGeom prst="rect">
            <a:avLst/>
          </a:prstGeom>
        </p:spPr>
      </p:pic>
      <p:sp useBgFill="1">
        <p:nvSpPr>
          <p:cNvPr id="44" name="矩形 43"/>
          <p:cNvSpPr/>
          <p:nvPr/>
        </p:nvSpPr>
        <p:spPr bwMode="white">
          <a:xfrm>
            <a:off x="119380" y="3356610"/>
            <a:ext cx="580072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19380" y="4076700"/>
            <a:ext cx="580072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7625" y="4869180"/>
            <a:ext cx="561276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5735955" y="4869180"/>
            <a:ext cx="435229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92100" y="5770245"/>
            <a:ext cx="251841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927985" y="5770245"/>
            <a:ext cx="564578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0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9830" y="980440"/>
            <a:ext cx="53981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1125220"/>
            <a:ext cx="2713355" cy="224155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60045" y="1772920"/>
            <a:ext cx="424624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606290" y="1772920"/>
            <a:ext cx="41154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2615565"/>
            <a:ext cx="9033510" cy="223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60045" y="5013325"/>
            <a:ext cx="605155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5466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858010"/>
            <a:ext cx="255841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r="6238" b="43838"/>
          <a:stretch>
            <a:fillRect/>
          </a:stretch>
        </p:blipFill>
        <p:spPr>
          <a:xfrm>
            <a:off x="8328025" y="755650"/>
            <a:ext cx="3124200" cy="264223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927985" y="1858010"/>
            <a:ext cx="539750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2565400"/>
            <a:ext cx="426656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512310" y="2636520"/>
            <a:ext cx="260350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3397885"/>
            <a:ext cx="9499600" cy="229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0045" y="5805170"/>
            <a:ext cx="568134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096000" y="5742305"/>
            <a:ext cx="260350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76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80100" y="980440"/>
            <a:ext cx="462978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r="6238" b="43838"/>
          <a:stretch>
            <a:fillRect/>
          </a:stretch>
        </p:blipFill>
        <p:spPr>
          <a:xfrm>
            <a:off x="8400415" y="1628775"/>
            <a:ext cx="3124200" cy="264223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407670" y="1772285"/>
            <a:ext cx="649859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2564765"/>
            <a:ext cx="649859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8110" y="3397885"/>
            <a:ext cx="744474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8110" y="4220845"/>
            <a:ext cx="744474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770" y="4869180"/>
            <a:ext cx="1036828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8110" y="5732780"/>
            <a:ext cx="744474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4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16430"/>
            <a:ext cx="490283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8585" y="2780665"/>
            <a:ext cx="490283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500755"/>
            <a:ext cx="6511290" cy="151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5229225"/>
            <a:ext cx="536765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50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916430"/>
            <a:ext cx="280479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1844675"/>
            <a:ext cx="2821305" cy="196278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64490" y="2708910"/>
            <a:ext cx="359092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4490" y="3501390"/>
            <a:ext cx="646239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85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72285"/>
            <a:ext cx="346710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1772285"/>
            <a:ext cx="2821305" cy="196278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35280" y="2636520"/>
            <a:ext cx="432435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429000"/>
            <a:ext cx="749744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4221480"/>
            <a:ext cx="749744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904365"/>
            <a:ext cx="7434580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1628775"/>
            <a:ext cx="2821305" cy="196278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63525" y="3284855"/>
            <a:ext cx="7434580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13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3572510"/>
            <a:ext cx="3733800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25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55" y="4149090"/>
            <a:ext cx="3733800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4"/>
          <a:stretch>
            <a:fillRect/>
          </a:stretch>
        </p:blipFill>
        <p:spPr>
          <a:xfrm>
            <a:off x="407670" y="836295"/>
            <a:ext cx="10574020" cy="29070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277110"/>
            <a:ext cx="5036820" cy="141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836930"/>
            <a:ext cx="3933825" cy="2588895"/>
          </a:xfrm>
          <a:prstGeom prst="rect">
            <a:avLst/>
          </a:prstGeom>
        </p:spPr>
      </p:pic>
      <p:pic>
        <p:nvPicPr>
          <p:cNvPr id="2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9"/>
          <a:stretch>
            <a:fillRect/>
          </a:stretch>
        </p:blipFill>
        <p:spPr>
          <a:xfrm>
            <a:off x="407670" y="3860800"/>
            <a:ext cx="10574020" cy="288036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35280" y="3933190"/>
            <a:ext cx="404812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439920" y="3933190"/>
            <a:ext cx="355727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4725670"/>
            <a:ext cx="473202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5445760"/>
            <a:ext cx="536321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6262370"/>
            <a:ext cx="536321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2024-11-04T09:08:16Z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