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65" r:id="rId4"/>
    <p:sldId id="363" r:id="rId5"/>
    <p:sldId id="362" r:id="rId6"/>
    <p:sldId id="361" r:id="rId7"/>
    <p:sldId id="360" r:id="rId8"/>
    <p:sldId id="358" r:id="rId9"/>
    <p:sldId id="356" r:id="rId10"/>
    <p:sldId id="354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3" r:id="rId20"/>
    <p:sldId id="342" r:id="rId21"/>
    <p:sldId id="340" r:id="rId22"/>
    <p:sldId id="339" r:id="rId23"/>
    <p:sldId id="338" r:id="rId24"/>
    <p:sldId id="337" r:id="rId25"/>
    <p:sldId id="336" r:id="rId26"/>
    <p:sldId id="334" r:id="rId27"/>
    <p:sldId id="333" r:id="rId28"/>
    <p:sldId id="332" r:id="rId29"/>
    <p:sldId id="329" r:id="rId30"/>
    <p:sldId id="328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7"/>
          <a:stretch>
            <a:fillRect/>
          </a:stretch>
        </p:blipFill>
        <p:spPr>
          <a:xfrm>
            <a:off x="2639695" y="2997200"/>
            <a:ext cx="6959645" cy="796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3397311"/>
            <a:ext cx="285642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35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1882331"/>
            <a:ext cx="2313702" cy="36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97"/>
          <a:stretch>
            <a:fillRect/>
          </a:stretch>
        </p:blipFill>
        <p:spPr>
          <a:xfrm>
            <a:off x="335280" y="2420620"/>
            <a:ext cx="11339830" cy="7198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66368" y="2630586"/>
            <a:ext cx="276120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2"/>
          <a:stretch>
            <a:fillRect/>
          </a:stretch>
        </p:blipFill>
        <p:spPr>
          <a:xfrm>
            <a:off x="407035" y="980870"/>
            <a:ext cx="11339830" cy="4414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4949" y="2582636"/>
            <a:ext cx="276120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9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4044990"/>
            <a:ext cx="618891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5865" y="5550535"/>
            <a:ext cx="765810" cy="8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718985"/>
            <a:ext cx="1361561" cy="3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2671368"/>
            <a:ext cx="2475566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9319" y="2671368"/>
            <a:ext cx="1332997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8539" y="3442770"/>
            <a:ext cx="2704080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8539" y="4185602"/>
            <a:ext cx="647455" cy="28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221480"/>
            <a:ext cx="3668395" cy="2051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77945"/>
            <a:ext cx="427482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607560"/>
            <a:ext cx="687451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381625"/>
            <a:ext cx="7128510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000" y="3744000"/>
            <a:ext cx="3456000" cy="1932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18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70050"/>
            <a:ext cx="72917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2420620"/>
            <a:ext cx="76358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8" t="50975" b="13455"/>
          <a:stretch>
            <a:fillRect/>
          </a:stretch>
        </p:blipFill>
        <p:spPr>
          <a:xfrm>
            <a:off x="4086225" y="4617085"/>
            <a:ext cx="4020185" cy="201612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40499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3162935"/>
            <a:ext cx="76358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920490"/>
            <a:ext cx="763587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4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38630"/>
            <a:ext cx="17805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413000"/>
            <a:ext cx="567372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05785"/>
            <a:ext cx="707009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89680"/>
            <a:ext cx="803084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575" y="1052830"/>
            <a:ext cx="328295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426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360" y="1557020"/>
            <a:ext cx="41719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551" y="4511657"/>
            <a:ext cx="352292" cy="305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0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717290"/>
            <a:ext cx="4222750" cy="30454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5380"/>
            <a:ext cx="11340000" cy="29013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645" y="3573145"/>
            <a:ext cx="4372610" cy="31794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53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4805610"/>
            <a:ext cx="2665994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54559" y="4786558"/>
            <a:ext cx="4122770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491480"/>
            <a:ext cx="23006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56205" y="5472430"/>
            <a:ext cx="733044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836930"/>
            <a:ext cx="5292000" cy="32249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836930"/>
            <a:ext cx="5292000" cy="3224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41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78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7315"/>
            <a:ext cx="11340000" cy="442377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49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876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081026"/>
            <a:ext cx="4951133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5750" y="3642995"/>
            <a:ext cx="5215255" cy="21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6195417"/>
            <a:ext cx="6255566" cy="35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bldLvl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8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551305"/>
            <a:ext cx="795718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53260"/>
            <a:ext cx="11340000" cy="234890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2890" y="2348865"/>
            <a:ext cx="80987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9780" y="2348865"/>
            <a:ext cx="198437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2949575"/>
            <a:ext cx="999617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3911600"/>
            <a:ext cx="1104519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6"/>
          <a:stretch>
            <a:fillRect/>
          </a:stretch>
        </p:blipFill>
        <p:spPr>
          <a:xfrm>
            <a:off x="360045" y="971550"/>
            <a:ext cx="11339830" cy="447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86571"/>
          <a:stretch>
            <a:fillRect/>
          </a:stretch>
        </p:blipFill>
        <p:spPr>
          <a:xfrm>
            <a:off x="262890" y="909320"/>
            <a:ext cx="10764520" cy="7048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250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55950"/>
            <a:ext cx="10159365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23605" y="1033193"/>
            <a:ext cx="485591" cy="314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6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2460" y="2531745"/>
            <a:ext cx="46228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71460" y="4632325"/>
            <a:ext cx="3806190" cy="16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37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406371"/>
            <a:ext cx="10663979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92819"/>
            <a:ext cx="1675768" cy="35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760199"/>
            <a:ext cx="10663979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65955"/>
            <a:ext cx="3803015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49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215150"/>
            <a:ext cx="7931335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882255"/>
            <a:ext cx="7207707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58891"/>
            <a:ext cx="5474811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48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814790"/>
            <a:ext cx="304686" cy="3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765175"/>
            <a:ext cx="190182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285490"/>
            <a:ext cx="3961765" cy="239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4257244"/>
            <a:ext cx="304685" cy="31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09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785601"/>
            <a:ext cx="285642" cy="3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839470" y="2348865"/>
            <a:ext cx="11017295" cy="184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8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872403"/>
            <a:ext cx="285642" cy="31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418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81158" y="5269106"/>
            <a:ext cx="285643" cy="31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8" b="15525"/>
          <a:stretch>
            <a:fillRect/>
          </a:stretch>
        </p:blipFill>
        <p:spPr>
          <a:xfrm>
            <a:off x="360045" y="692785"/>
            <a:ext cx="11339830" cy="4176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7" b="2577"/>
          <a:stretch>
            <a:fillRect/>
          </a:stretch>
        </p:blipFill>
        <p:spPr>
          <a:xfrm>
            <a:off x="3072130" y="4725670"/>
            <a:ext cx="6048000" cy="201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515"/>
            <a:ext cx="11340000" cy="27882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88"/>
          <a:stretch>
            <a:fillRect/>
          </a:stretch>
        </p:blipFill>
        <p:spPr>
          <a:xfrm>
            <a:off x="119380" y="981280"/>
            <a:ext cx="11339830" cy="723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97" b="2577"/>
          <a:stretch>
            <a:fillRect/>
          </a:stretch>
        </p:blipFill>
        <p:spPr>
          <a:xfrm>
            <a:off x="3072130" y="4653280"/>
            <a:ext cx="6048000" cy="2016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0" y="1125220"/>
            <a:ext cx="51244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2024-11-03T12:19:44Z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