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0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2" t="35936" r="18300" b="15588"/>
          <a:stretch>
            <a:fillRect/>
          </a:stretch>
        </p:blipFill>
        <p:spPr>
          <a:xfrm>
            <a:off x="2279650" y="2852420"/>
            <a:ext cx="7632700" cy="108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899795"/>
            <a:ext cx="11148015" cy="4310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370" y="1908175"/>
            <a:ext cx="95383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2780665"/>
            <a:ext cx="34550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3707130"/>
            <a:ext cx="388620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715" y="4562475"/>
            <a:ext cx="642112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899795"/>
            <a:ext cx="11220405" cy="2849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52896" y="2148269"/>
            <a:ext cx="314206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5894" y="3072561"/>
            <a:ext cx="209471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360045" y="899795"/>
            <a:ext cx="11064920" cy="2346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1367488"/>
            <a:ext cx="828362" cy="39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3224" y="2569603"/>
            <a:ext cx="485591" cy="44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9596" y="2617306"/>
            <a:ext cx="571284" cy="39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360045" y="899795"/>
            <a:ext cx="11064920" cy="43668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2970" y="2997835"/>
            <a:ext cx="944499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3818890"/>
            <a:ext cx="316865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52265" y="3860800"/>
            <a:ext cx="403987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0105" y="4653280"/>
            <a:ext cx="7352030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2024-11-04T02:20:52Z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