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5" r:id="rId4"/>
    <p:sldId id="362" r:id="rId5"/>
    <p:sldId id="361" r:id="rId6"/>
    <p:sldId id="359" r:id="rId7"/>
    <p:sldId id="358" r:id="rId8"/>
    <p:sldId id="356" r:id="rId9"/>
    <p:sldId id="355" r:id="rId10"/>
    <p:sldId id="354" r:id="rId11"/>
    <p:sldId id="353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5" r:id="rId27"/>
    <p:sldId id="334" r:id="rId28"/>
    <p:sldId id="333" r:id="rId29"/>
    <p:sldId id="331" r:id="rId30"/>
    <p:sldId id="330" r:id="rId31"/>
    <p:sldId id="329" r:id="rId32"/>
    <p:sldId id="328" r:id="rId33"/>
    <p:sldId id="408" r:id="rId34"/>
    <p:sldId id="327" r:id="rId35"/>
    <p:sldId id="32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1450" y="2997200"/>
            <a:ext cx="6816135" cy="895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0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445404"/>
            <a:ext cx="314206" cy="30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8" b="21023"/>
          <a:stretch>
            <a:fillRect/>
          </a:stretch>
        </p:blipFill>
        <p:spPr>
          <a:xfrm>
            <a:off x="3719830" y="3933190"/>
            <a:ext cx="3024505" cy="2872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256" y="1671307"/>
            <a:ext cx="561763" cy="43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1309" y="3137744"/>
            <a:ext cx="799798" cy="31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9748" y="4423257"/>
            <a:ext cx="257078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4" t="20205" r="43488" b="18823"/>
          <a:stretch>
            <a:fillRect/>
          </a:stretch>
        </p:blipFill>
        <p:spPr>
          <a:xfrm>
            <a:off x="4871720" y="4797425"/>
            <a:ext cx="2451735" cy="198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4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7" r="10466" b="18806"/>
          <a:stretch>
            <a:fillRect/>
          </a:stretch>
        </p:blipFill>
        <p:spPr>
          <a:xfrm>
            <a:off x="4799965" y="4221480"/>
            <a:ext cx="2656840" cy="24765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2853260"/>
            <a:ext cx="11340000" cy="1409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52657" y="3015144"/>
            <a:ext cx="266599" cy="30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7972" y="3691248"/>
            <a:ext cx="1523425" cy="4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13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8413" y="3292088"/>
            <a:ext cx="1361561" cy="33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8710" y="2924810"/>
            <a:ext cx="413067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78710" y="4053840"/>
            <a:ext cx="322580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78539" y="5245785"/>
            <a:ext cx="1133047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2" grpId="0" bldLvl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2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1619250"/>
            <a:ext cx="361061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9170" y="2618740"/>
            <a:ext cx="316674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7270" y="3622040"/>
            <a:ext cx="275336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79170" y="4655820"/>
            <a:ext cx="226695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45845" y="5814060"/>
            <a:ext cx="477329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0" grpId="0" bldLvl="0" animBg="1"/>
      <p:bldP spid="26" grpId="0" bldLvl="0" animBg="1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922823"/>
            <a:ext cx="4665491" cy="36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5513854"/>
            <a:ext cx="4503627" cy="34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6085840"/>
            <a:ext cx="59270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626"/>
          <a:stretch>
            <a:fillRect/>
          </a:stretch>
        </p:blipFill>
        <p:spPr>
          <a:xfrm>
            <a:off x="7752080" y="4725035"/>
            <a:ext cx="3791585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997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653151"/>
            <a:ext cx="1790025" cy="34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15631"/>
            <a:ext cx="4751183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626"/>
          <a:stretch>
            <a:fillRect/>
          </a:stretch>
        </p:blipFill>
        <p:spPr>
          <a:xfrm>
            <a:off x="7103745" y="765175"/>
            <a:ext cx="3902075" cy="2075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57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92896" y="4848886"/>
            <a:ext cx="457027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5449804"/>
            <a:ext cx="5693803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132965"/>
            <a:ext cx="3024000" cy="30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9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181448"/>
            <a:ext cx="7350528" cy="35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763333"/>
            <a:ext cx="3960906" cy="34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483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548130"/>
            <a:ext cx="711390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150110"/>
            <a:ext cx="686117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777450"/>
            <a:ext cx="4084685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349262"/>
            <a:ext cx="2313702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8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3436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722550"/>
            <a:ext cx="352292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158" y="3020731"/>
            <a:ext cx="285643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86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2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58690" y="934720"/>
            <a:ext cx="5632450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58740" y="2778125"/>
            <a:ext cx="6005195" cy="98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79170" y="3871595"/>
            <a:ext cx="2127885" cy="97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11835"/>
            <a:ext cx="10522585" cy="61188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6390" y="1336675"/>
            <a:ext cx="10339705" cy="175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141345"/>
            <a:ext cx="10339705" cy="175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407035" y="5081270"/>
            <a:ext cx="1033970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white">
          <a:xfrm>
            <a:off x="326390" y="6019800"/>
            <a:ext cx="1033970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67" grpId="0" bldLvl="0" animBg="1"/>
      <p:bldP spid="6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65774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6"/>
          <a:stretch>
            <a:fillRect/>
          </a:stretch>
        </p:blipFill>
        <p:spPr>
          <a:xfrm>
            <a:off x="1271270" y="3213100"/>
            <a:ext cx="9858375" cy="35648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29"/>
          <a:stretch>
            <a:fillRect/>
          </a:stretch>
        </p:blipFill>
        <p:spPr>
          <a:xfrm>
            <a:off x="360045" y="971550"/>
            <a:ext cx="11339830" cy="6572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1988820"/>
            <a:ext cx="4695825" cy="26631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8" t="12267" r="15130"/>
          <a:stretch>
            <a:fillRect/>
          </a:stretch>
        </p:blipFill>
        <p:spPr>
          <a:xfrm>
            <a:off x="262890" y="1557020"/>
            <a:ext cx="7038340" cy="34105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21"/>
          <a:stretch>
            <a:fillRect/>
          </a:stretch>
        </p:blipFill>
        <p:spPr>
          <a:xfrm>
            <a:off x="360045" y="899795"/>
            <a:ext cx="11339830" cy="18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1033409"/>
            <a:ext cx="695062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1709987"/>
            <a:ext cx="399899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1643282"/>
            <a:ext cx="485592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312" y="2262684"/>
            <a:ext cx="923576" cy="32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060" y="3213100"/>
            <a:ext cx="4695825" cy="26631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8" t="12267" r="15130"/>
          <a:stretch>
            <a:fillRect/>
          </a:stretch>
        </p:blipFill>
        <p:spPr>
          <a:xfrm>
            <a:off x="281305" y="2781300"/>
            <a:ext cx="7038340" cy="341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4941775"/>
            <a:ext cx="11340000" cy="1626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759" y="5611648"/>
            <a:ext cx="5865188" cy="28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759" y="6128407"/>
            <a:ext cx="9845138" cy="36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79"/>
          <a:stretch>
            <a:fillRect/>
          </a:stretch>
        </p:blipFill>
        <p:spPr>
          <a:xfrm>
            <a:off x="407035" y="908480"/>
            <a:ext cx="11339830" cy="181630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2"/>
          <a:stretch>
            <a:fillRect/>
          </a:stretch>
        </p:blipFill>
        <p:spPr>
          <a:xfrm>
            <a:off x="6456045" y="2637155"/>
            <a:ext cx="4618355" cy="26854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655" y="2637155"/>
            <a:ext cx="4695825" cy="26631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380" y="4869815"/>
            <a:ext cx="586549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66015"/>
            <a:ext cx="11340000" cy="36799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46" r="35866"/>
          <a:stretch>
            <a:fillRect/>
          </a:stretch>
        </p:blipFill>
        <p:spPr>
          <a:xfrm>
            <a:off x="2459990" y="4509135"/>
            <a:ext cx="7272655" cy="22688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92" b="698"/>
          <a:stretch>
            <a:fillRect/>
          </a:stretch>
        </p:blipFill>
        <p:spPr>
          <a:xfrm>
            <a:off x="360045" y="3859530"/>
            <a:ext cx="11339830" cy="28797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08"/>
          <a:stretch>
            <a:fillRect/>
          </a:stretch>
        </p:blipFill>
        <p:spPr>
          <a:xfrm>
            <a:off x="360045" y="899795"/>
            <a:ext cx="11339830" cy="2385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966757"/>
            <a:ext cx="1028312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1577110"/>
            <a:ext cx="676020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5744210"/>
            <a:ext cx="936752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6356862"/>
            <a:ext cx="3399143" cy="35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46" r="35866"/>
          <a:stretch>
            <a:fillRect/>
          </a:stretch>
        </p:blipFill>
        <p:spPr>
          <a:xfrm>
            <a:off x="5591810" y="2565400"/>
            <a:ext cx="4318000" cy="13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25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38942"/>
            <a:ext cx="8769219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82519"/>
            <a:ext cx="6617379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73779"/>
            <a:ext cx="4398891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07820"/>
            <a:ext cx="6065138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751580"/>
            <a:ext cx="89027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304665"/>
            <a:ext cx="454152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848090"/>
            <a:ext cx="8902518" cy="37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410835"/>
            <a:ext cx="626237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973445"/>
            <a:ext cx="705294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46" r="35866"/>
          <a:stretch>
            <a:fillRect/>
          </a:stretch>
        </p:blipFill>
        <p:spPr>
          <a:xfrm>
            <a:off x="7247890" y="2056130"/>
            <a:ext cx="4318000" cy="134747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697345" y="5420360"/>
            <a:ext cx="286702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1720" y="4295140"/>
            <a:ext cx="504952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1" grpId="0" bldLvl="0" animBg="1"/>
      <p:bldP spid="14" grpId="0" animBg="1"/>
      <p:bldP spid="15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1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701346"/>
            <a:ext cx="285643" cy="3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115" y="3666554"/>
            <a:ext cx="314206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25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077335"/>
            <a:ext cx="5106035" cy="25209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89"/>
          <a:stretch>
            <a:fillRect/>
          </a:stretch>
        </p:blipFill>
        <p:spPr>
          <a:xfrm>
            <a:off x="360045" y="899795"/>
            <a:ext cx="11339830" cy="25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573145"/>
            <a:ext cx="2416175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63"/>
          <a:stretch>
            <a:fillRect/>
          </a:stretch>
        </p:blipFill>
        <p:spPr>
          <a:xfrm>
            <a:off x="360045" y="899795"/>
            <a:ext cx="11339830" cy="15930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465580"/>
            <a:ext cx="593979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092325"/>
            <a:ext cx="231521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7" t="46455" r="65713"/>
          <a:stretch>
            <a:fillRect/>
          </a:stretch>
        </p:blipFill>
        <p:spPr>
          <a:xfrm>
            <a:off x="4655820" y="2997200"/>
            <a:ext cx="2880360" cy="283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450" y="2061210"/>
            <a:ext cx="422592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9600" y="2092325"/>
            <a:ext cx="422592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02"/>
          <a:stretch>
            <a:fillRect/>
          </a:stretch>
        </p:blipFill>
        <p:spPr>
          <a:xfrm>
            <a:off x="503555" y="909115"/>
            <a:ext cx="11339830" cy="327617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65455" y="1448435"/>
            <a:ext cx="45656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5455" y="2009775"/>
            <a:ext cx="1067117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5455" y="2614295"/>
            <a:ext cx="292100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5455" y="3193415"/>
            <a:ext cx="387858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5424" y="3765590"/>
            <a:ext cx="5512896" cy="27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4" t="46455" r="40312"/>
          <a:stretch>
            <a:fillRect/>
          </a:stretch>
        </p:blipFill>
        <p:spPr>
          <a:xfrm>
            <a:off x="6239510" y="3933190"/>
            <a:ext cx="2952115" cy="283210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503295" y="2600960"/>
            <a:ext cx="45707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31105" y="1459230"/>
            <a:ext cx="456565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295775" y="3161665"/>
            <a:ext cx="436245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8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6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05585"/>
            <a:ext cx="52736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041525"/>
            <a:ext cx="480695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42870"/>
            <a:ext cx="44049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98165"/>
            <a:ext cx="794766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747770"/>
            <a:ext cx="25774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0" t="46455" r="15544"/>
          <a:stretch>
            <a:fillRect/>
          </a:stretch>
        </p:blipFill>
        <p:spPr>
          <a:xfrm>
            <a:off x="9048115" y="899795"/>
            <a:ext cx="2317750" cy="26047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5663565" y="1506855"/>
            <a:ext cx="302006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9965" y="2626995"/>
            <a:ext cx="397192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216605"/>
            <a:ext cx="11340000" cy="259249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899410" y="3747135"/>
            <a:ext cx="33508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11900" y="3747135"/>
            <a:ext cx="44164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4293235"/>
            <a:ext cx="817181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890" y="4852670"/>
            <a:ext cx="96691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135" y="5373370"/>
            <a:ext cx="96691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5982335"/>
            <a:ext cx="9669145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0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986220"/>
            <a:ext cx="285642" cy="3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90" b="16352"/>
          <a:stretch>
            <a:fillRect/>
          </a:stretch>
        </p:blipFill>
        <p:spPr>
          <a:xfrm>
            <a:off x="4151630" y="4293235"/>
            <a:ext cx="3398520" cy="249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0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672866"/>
            <a:ext cx="352292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8" t="24345" r="21895"/>
          <a:stretch>
            <a:fillRect/>
          </a:stretch>
        </p:blipFill>
        <p:spPr>
          <a:xfrm>
            <a:off x="4692015" y="3213100"/>
            <a:ext cx="2808605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959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"/>
          <a:stretch>
            <a:fillRect/>
          </a:stretch>
        </p:blipFill>
        <p:spPr>
          <a:xfrm>
            <a:off x="839470" y="1557020"/>
            <a:ext cx="11233195" cy="304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3077" y="1700196"/>
            <a:ext cx="304686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37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759760"/>
            <a:ext cx="352292" cy="3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1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976334"/>
            <a:ext cx="285642" cy="30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101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