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3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3033395"/>
            <a:ext cx="100965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656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746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3210" y="3284855"/>
            <a:ext cx="421513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3210" y="4364990"/>
            <a:ext cx="11326495" cy="160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"/>
          <a:stretch>
            <a:fillRect/>
          </a:stretch>
        </p:blipFill>
        <p:spPr>
          <a:xfrm>
            <a:off x="360045" y="648970"/>
            <a:ext cx="10656000" cy="6184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5300980"/>
            <a:ext cx="7804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87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2204619"/>
            <a:ext cx="342769" cy="39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38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32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2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7405"/>
            <a:ext cx="11340000" cy="225107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92388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580" y="2277110"/>
            <a:ext cx="77190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284855"/>
            <a:ext cx="9085580" cy="163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5229225"/>
            <a:ext cx="77190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6092825"/>
            <a:ext cx="77190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9833514" cy="129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4590"/>
            <a:ext cx="11340000" cy="4739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70"/>
          <a:stretch>
            <a:fillRect/>
          </a:stretch>
        </p:blipFill>
        <p:spPr>
          <a:xfrm>
            <a:off x="360045" y="684530"/>
            <a:ext cx="10012485" cy="115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 b="8629"/>
          <a:stretch>
            <a:fillRect/>
          </a:stretch>
        </p:blipFill>
        <p:spPr>
          <a:xfrm>
            <a:off x="1271905" y="4941570"/>
            <a:ext cx="10441305" cy="17011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2"/>
          <a:stretch>
            <a:fillRect/>
          </a:stretch>
        </p:blipFill>
        <p:spPr>
          <a:xfrm>
            <a:off x="360045" y="1934210"/>
            <a:ext cx="11339830" cy="279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731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79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89567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132330"/>
            <a:ext cx="10758805" cy="175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076700"/>
            <a:ext cx="10758805" cy="198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1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708910"/>
            <a:ext cx="421767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644900"/>
            <a:ext cx="10819765" cy="188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790"/>
            <a:ext cx="11340000" cy="3610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2246218"/>
            <a:ext cx="371334" cy="41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695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7" r="12588" b="6867"/>
          <a:stretch>
            <a:fillRect/>
          </a:stretch>
        </p:blipFill>
        <p:spPr>
          <a:xfrm>
            <a:off x="1435735" y="4436745"/>
            <a:ext cx="9321165" cy="23025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887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1918837"/>
            <a:ext cx="437984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7" r="12588" b="6867"/>
          <a:stretch>
            <a:fillRect/>
          </a:stretch>
        </p:blipFill>
        <p:spPr>
          <a:xfrm>
            <a:off x="1435735" y="4437380"/>
            <a:ext cx="9321165" cy="230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911882"/>
            <a:ext cx="38085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513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170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"/>
          <a:stretch>
            <a:fillRect/>
          </a:stretch>
        </p:blipFill>
        <p:spPr>
          <a:xfrm>
            <a:off x="911860" y="1917065"/>
            <a:ext cx="11017295" cy="2961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139" y="3126808"/>
            <a:ext cx="599848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6"/>
          <a:stretch>
            <a:fillRect/>
          </a:stretch>
        </p:blipFill>
        <p:spPr>
          <a:xfrm>
            <a:off x="479425" y="692150"/>
            <a:ext cx="10511790" cy="612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6575" y="6076315"/>
            <a:ext cx="179324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2024-11-05T02:04:40Z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