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8" r:id="rId14"/>
    <p:sldId id="327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3033395"/>
            <a:ext cx="902970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4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6826" y="5018985"/>
            <a:ext cx="428463" cy="352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6" t="-1055" r="48779" b="99350"/>
          <a:stretch>
            <a:fillRect/>
          </a:stretch>
        </p:blipFill>
        <p:spPr>
          <a:xfrm>
            <a:off x="695325" y="5434330"/>
            <a:ext cx="5018405" cy="74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7" b="72501"/>
          <a:stretch>
            <a:fillRect/>
          </a:stretch>
        </p:blipFill>
        <p:spPr>
          <a:xfrm>
            <a:off x="335280" y="765810"/>
            <a:ext cx="9205636" cy="93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4292600"/>
            <a:ext cx="6251575" cy="24663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99"/>
          <a:stretch>
            <a:fillRect/>
          </a:stretch>
        </p:blipFill>
        <p:spPr>
          <a:xfrm>
            <a:off x="335280" y="1772920"/>
            <a:ext cx="11322685" cy="3157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0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9697" y="2624760"/>
            <a:ext cx="599848" cy="4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8942" y="3472847"/>
            <a:ext cx="847405" cy="4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25606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89200"/>
            <a:ext cx="11340000" cy="3348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3356610"/>
            <a:ext cx="8048625" cy="171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25" y="5156835"/>
            <a:ext cx="8340090" cy="167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03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636520"/>
            <a:ext cx="10833735" cy="169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4336415"/>
            <a:ext cx="1083373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9380" y="4869180"/>
            <a:ext cx="1083373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77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5037" y="3471072"/>
            <a:ext cx="342770" cy="39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46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4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381015"/>
            <a:ext cx="437984" cy="40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4"/>
          <a:stretch>
            <a:fillRect/>
          </a:stretch>
        </p:blipFill>
        <p:spPr>
          <a:xfrm>
            <a:off x="360045" y="764540"/>
            <a:ext cx="11268000" cy="593698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335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280" y="2999740"/>
            <a:ext cx="10918825" cy="202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80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4364990"/>
            <a:ext cx="311658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156835"/>
            <a:ext cx="560451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1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2024-11-05T02:17:35Z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