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7795" y="3014345"/>
            <a:ext cx="42957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3"/>
          <a:stretch>
            <a:fillRect/>
          </a:stretch>
        </p:blipFill>
        <p:spPr>
          <a:xfrm>
            <a:off x="360045" y="620395"/>
            <a:ext cx="10656000" cy="620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564765"/>
            <a:ext cx="62230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70705" y="4358640"/>
            <a:ext cx="6679565" cy="11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1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257941"/>
            <a:ext cx="314206" cy="3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8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041650"/>
            <a:ext cx="44850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004945"/>
            <a:ext cx="44850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88085" y="4838065"/>
            <a:ext cx="448500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7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1199515" y="1916430"/>
            <a:ext cx="10584860" cy="3639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924810"/>
            <a:ext cx="585787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2852420"/>
            <a:ext cx="289496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270" y="3789045"/>
            <a:ext cx="327088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71270" y="4725035"/>
            <a:ext cx="706882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8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48412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48412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3789045"/>
            <a:ext cx="484124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8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875" y="4937760"/>
            <a:ext cx="13468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692000" cy="6090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356610"/>
            <a:ext cx="66535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436745"/>
            <a:ext cx="66535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5280" y="5229225"/>
            <a:ext cx="66535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6021070"/>
            <a:ext cx="66535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732869"/>
            <a:ext cx="380856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3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471578"/>
            <a:ext cx="209471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8538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4367" y="2254702"/>
            <a:ext cx="284983" cy="2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0468" y="2953443"/>
            <a:ext cx="292108" cy="22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4272" y="3602274"/>
            <a:ext cx="213737" cy="17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5741" y="4229715"/>
            <a:ext cx="213737" cy="17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2865" y="4614736"/>
            <a:ext cx="398976" cy="17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41875" y="5063927"/>
            <a:ext cx="434599" cy="37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36030" y="5677108"/>
            <a:ext cx="434599" cy="37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36030" y="6197599"/>
            <a:ext cx="434599" cy="36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773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552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1625" y="2924810"/>
            <a:ext cx="10659110" cy="174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869180"/>
            <a:ext cx="452945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1720" y="4869180"/>
            <a:ext cx="50901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876925"/>
            <a:ext cx="683831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37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43660" y="2110740"/>
            <a:ext cx="36410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068955"/>
            <a:ext cx="33616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863340" y="3068955"/>
            <a:ext cx="33616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0045" y="3860800"/>
            <a:ext cx="29368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359785" y="3860800"/>
            <a:ext cx="43649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611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75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37985" y="1071880"/>
            <a:ext cx="3999865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3320" y="2739390"/>
            <a:ext cx="350202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68765" y="4217670"/>
            <a:ext cx="143192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27505" y="5214620"/>
            <a:ext cx="8565515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952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1775460"/>
            <a:ext cx="58343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2708910"/>
            <a:ext cx="10345420" cy="269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55370" y="5613400"/>
            <a:ext cx="5834380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89025"/>
            <a:ext cx="11340000" cy="33004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412240"/>
            <a:ext cx="828000" cy="2947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179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86" y="4461396"/>
            <a:ext cx="359277" cy="39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0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253159"/>
            <a:ext cx="342770" cy="40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141384"/>
            <a:ext cx="437984" cy="40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5857508"/>
            <a:ext cx="323727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64" y="5857508"/>
            <a:ext cx="609369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87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0"/>
          <a:stretch>
            <a:fillRect/>
          </a:stretch>
        </p:blipFill>
        <p:spPr>
          <a:xfrm>
            <a:off x="983615" y="2852420"/>
            <a:ext cx="11016660" cy="3554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8280" y="3977050"/>
            <a:ext cx="371334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7"/>
          <a:stretch>
            <a:fillRect/>
          </a:stretch>
        </p:blipFill>
        <p:spPr>
          <a:xfrm>
            <a:off x="360045" y="836090"/>
            <a:ext cx="10871835" cy="4283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4436745"/>
            <a:ext cx="5702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93"/>
          <a:stretch>
            <a:fillRect/>
          </a:stretch>
        </p:blipFill>
        <p:spPr>
          <a:xfrm>
            <a:off x="983615" y="5156835"/>
            <a:ext cx="10871835" cy="16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