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  <p:sldId id="350" r:id="rId16"/>
    <p:sldId id="351" r:id="rId17"/>
    <p:sldId id="352" r:id="rId18"/>
    <p:sldId id="353" r:id="rId19"/>
    <p:sldId id="354" r:id="rId20"/>
    <p:sldId id="355" r:id="rId21"/>
    <p:sldId id="356" r:id="rId22"/>
    <p:sldId id="359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1445" y="2186940"/>
            <a:ext cx="684847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3818255"/>
            <a:ext cx="62293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3095958"/>
            <a:ext cx="1028312" cy="44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7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3271750"/>
            <a:ext cx="380856" cy="4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65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3278041"/>
            <a:ext cx="2218488" cy="46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4248150"/>
            <a:ext cx="4438650" cy="180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5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2900" y="3940175"/>
            <a:ext cx="311658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5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2105" y="4414520"/>
            <a:ext cx="65024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149090"/>
            <a:ext cx="263842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35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4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2770" y="2063750"/>
            <a:ext cx="61214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395" y="3068955"/>
            <a:ext cx="3076575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10" y="5863590"/>
            <a:ext cx="97155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5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4004945"/>
            <a:ext cx="47904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24245" y="4004945"/>
            <a:ext cx="265303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470" y="4932680"/>
            <a:ext cx="451167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48300" y="4932680"/>
            <a:ext cx="265303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313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439920" y="907415"/>
            <a:ext cx="379285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1916430"/>
            <a:ext cx="711962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2780665"/>
            <a:ext cx="711962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525" y="3716655"/>
            <a:ext cx="10666095" cy="14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35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92150"/>
            <a:ext cx="8640000" cy="1138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772285"/>
            <a:ext cx="10548000" cy="49588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68840" y="2852420"/>
            <a:ext cx="58928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64540"/>
            <a:ext cx="9815195" cy="1294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6635"/>
            <a:ext cx="11340000" cy="45416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28980"/>
            <a:ext cx="10123420" cy="612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6390" y="1484630"/>
            <a:ext cx="759396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276475"/>
            <a:ext cx="759396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91770" y="3100070"/>
            <a:ext cx="759396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19380" y="3923665"/>
            <a:ext cx="759396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19380" y="4652645"/>
            <a:ext cx="759396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19380" y="5381625"/>
            <a:ext cx="9759315" cy="14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8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7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141495"/>
            <a:ext cx="371335" cy="41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97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459" y="3106368"/>
            <a:ext cx="337928" cy="39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9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263000"/>
            <a:ext cx="380856" cy="40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034000"/>
            <a:ext cx="380856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2015" y="5826705"/>
            <a:ext cx="54272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7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3789045"/>
            <a:ext cx="1006919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4725035"/>
            <a:ext cx="1006919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5589270"/>
            <a:ext cx="1006919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7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204938"/>
            <a:ext cx="371335" cy="4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1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358098"/>
            <a:ext cx="371335" cy="40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2024-11-04T05:50:13Z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