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89910"/>
            <a:ext cx="11340000" cy="6284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614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15" y="2054225"/>
            <a:ext cx="540321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215" y="3623310"/>
            <a:ext cx="548957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215" y="5307330"/>
            <a:ext cx="4449445" cy="119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038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45770" y="2701925"/>
            <a:ext cx="594931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1365"/>
            <a:ext cx="10887075" cy="6006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85" y="2759710"/>
            <a:ext cx="30156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9090"/>
            <a:ext cx="301561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5661660"/>
            <a:ext cx="5304155" cy="114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91995"/>
            <a:ext cx="442341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95930"/>
            <a:ext cx="333121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170045"/>
            <a:ext cx="7389495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72310"/>
            <a:ext cx="438404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853055"/>
            <a:ext cx="52635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3861435"/>
            <a:ext cx="52635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869180"/>
            <a:ext cx="52635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877560"/>
            <a:ext cx="526351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6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285" y="2013221"/>
            <a:ext cx="3375487" cy="4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580" y="2851785"/>
            <a:ext cx="332486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580" y="3856355"/>
            <a:ext cx="319341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2580" y="5000625"/>
            <a:ext cx="24485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6031865"/>
            <a:ext cx="60858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13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1757680"/>
            <a:ext cx="429768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850" y="2762250"/>
            <a:ext cx="3820160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850" y="4257675"/>
            <a:ext cx="398653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3850" y="5734685"/>
            <a:ext cx="356235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38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02790"/>
            <a:ext cx="4684395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40760"/>
            <a:ext cx="4312285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71110"/>
            <a:ext cx="419163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1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30095"/>
            <a:ext cx="534860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82060"/>
            <a:ext cx="4285615" cy="119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363210"/>
            <a:ext cx="399605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50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2375535"/>
            <a:ext cx="389572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120" y="3286125"/>
            <a:ext cx="43205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120" y="4134485"/>
            <a:ext cx="389572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120" y="5085080"/>
            <a:ext cx="356870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8854" y="6180322"/>
            <a:ext cx="5852754" cy="47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