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3143250"/>
            <a:ext cx="485775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47545"/>
            <a:ext cx="40239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875915"/>
            <a:ext cx="370522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5905" y="3806190"/>
            <a:ext cx="385699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0045" y="4717415"/>
            <a:ext cx="477647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119429"/>
            <a:ext cx="3713350" cy="4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157850"/>
            <a:ext cx="3265843" cy="4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945" y="4196080"/>
            <a:ext cx="451104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156835"/>
            <a:ext cx="4511040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48180"/>
            <a:ext cx="59423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49245"/>
            <a:ext cx="802894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789045"/>
            <a:ext cx="802894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770" y="5445125"/>
            <a:ext cx="802894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" grpId="0" bldLvl="0" animBg="1"/>
      <p:bldP spid="4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15070" y="1978025"/>
            <a:ext cx="280035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241" y="3025873"/>
            <a:ext cx="314206" cy="3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5289" y="4980152"/>
            <a:ext cx="323727" cy="4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751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/>
          <a:stretch>
            <a:fillRect/>
          </a:stretch>
        </p:blipFill>
        <p:spPr>
          <a:xfrm>
            <a:off x="1055370" y="3357245"/>
            <a:ext cx="10945540" cy="2820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43235" y="4434205"/>
            <a:ext cx="62484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39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9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150068"/>
            <a:ext cx="342770" cy="40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41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9295" y="3597275"/>
            <a:ext cx="244729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8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006090"/>
            <a:ext cx="4095750" cy="163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4983480"/>
            <a:ext cx="683895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38020"/>
            <a:ext cx="54844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871417"/>
            <a:ext cx="6169874" cy="41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795222"/>
            <a:ext cx="5484332" cy="38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635500"/>
            <a:ext cx="411924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440680"/>
            <a:ext cx="317182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9936000" cy="12855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47391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2425" y="4216400"/>
            <a:ext cx="55753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921024"/>
            <a:ext cx="4170377" cy="44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809240"/>
            <a:ext cx="46132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644900"/>
            <a:ext cx="461327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6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776345"/>
            <a:ext cx="902525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8085" y="4716145"/>
            <a:ext cx="540702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610" y="5592445"/>
            <a:ext cx="93237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626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123440"/>
            <a:ext cx="10694035" cy="151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745"/>
            <a:ext cx="11268000" cy="5998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614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402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842770"/>
            <a:ext cx="899985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686685"/>
            <a:ext cx="899985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633470"/>
            <a:ext cx="899985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486910"/>
            <a:ext cx="899985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45" y="5376545"/>
            <a:ext cx="89998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0" grpId="0" bldLvl="0" animBg="1"/>
      <p:bldP spid="26" grpId="0" bldLvl="0" animBg="1"/>
      <p:bldP spid="3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4400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8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339570"/>
            <a:ext cx="342770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1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52544" y="1271351"/>
            <a:ext cx="466549" cy="33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745" y="1973580"/>
            <a:ext cx="2889250" cy="125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9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5015" y="2148840"/>
            <a:ext cx="45339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13" y="3091421"/>
            <a:ext cx="628413" cy="48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2075" y="3928110"/>
            <a:ext cx="256984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615" y="4927600"/>
            <a:ext cx="1192530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0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911475"/>
            <a:ext cx="49091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860800"/>
            <a:ext cx="490918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01520"/>
            <a:ext cx="744093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08935"/>
            <a:ext cx="4862195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195619"/>
            <a:ext cx="380856" cy="4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856230"/>
            <a:ext cx="45129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860800"/>
            <a:ext cx="451294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715" y="4725035"/>
            <a:ext cx="552005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2024-11-04T02:39:31Z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