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31" r:id="rId3"/>
    <p:sldId id="330" r:id="rId4"/>
    <p:sldId id="329" r:id="rId5"/>
    <p:sldId id="328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8255" y="2996565"/>
            <a:ext cx="9635490" cy="80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899795"/>
            <a:ext cx="11220405" cy="28657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25088" y="3061424"/>
            <a:ext cx="323727" cy="3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899795"/>
            <a:ext cx="11220405" cy="46996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4130" y="4036252"/>
            <a:ext cx="352291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 t="11584"/>
          <a:stretch>
            <a:fillRect/>
          </a:stretch>
        </p:blipFill>
        <p:spPr>
          <a:xfrm>
            <a:off x="479425" y="908685"/>
            <a:ext cx="11148060" cy="17157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7"/>
          <a:stretch>
            <a:fillRect/>
          </a:stretch>
        </p:blipFill>
        <p:spPr>
          <a:xfrm>
            <a:off x="622935" y="2771140"/>
            <a:ext cx="11004550" cy="37407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36835" y="3879850"/>
            <a:ext cx="66484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"/>
          <a:stretch>
            <a:fillRect/>
          </a:stretch>
        </p:blipFill>
        <p:spPr>
          <a:xfrm>
            <a:off x="479425" y="836930"/>
            <a:ext cx="11064920" cy="5765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97195" y="5964555"/>
            <a:ext cx="66357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2024-11-04T06:03:48Z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