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3745" y="1947545"/>
            <a:ext cx="8143875" cy="2962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12775"/>
            <a:ext cx="8424000" cy="11947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12"/>
          <a:stretch>
            <a:fillRect/>
          </a:stretch>
        </p:blipFill>
        <p:spPr>
          <a:xfrm>
            <a:off x="360045" y="1545590"/>
            <a:ext cx="11160000" cy="52548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4785" y="2852420"/>
            <a:ext cx="584200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12"/>
          <a:stretch>
            <a:fillRect/>
          </a:stretch>
        </p:blipFill>
        <p:spPr>
          <a:xfrm>
            <a:off x="360045" y="1124380"/>
            <a:ext cx="11339830" cy="5106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206644"/>
            <a:ext cx="371335" cy="400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10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35768" y="2274861"/>
            <a:ext cx="304685" cy="391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44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495" y="1918335"/>
            <a:ext cx="675894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2495" y="2852420"/>
            <a:ext cx="943864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39470" y="3716655"/>
            <a:ext cx="943864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61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3797935"/>
            <a:ext cx="534479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4796790"/>
            <a:ext cx="246697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666490" y="4796790"/>
            <a:ext cx="246697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055370" y="5732780"/>
            <a:ext cx="452183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8" grpId="0" bldLvl="0" animBg="1"/>
      <p:bldP spid="2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02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05037" y="3703494"/>
            <a:ext cx="371335" cy="41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9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3128294"/>
            <a:ext cx="380856" cy="39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9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3147339"/>
            <a:ext cx="380856" cy="39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25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2196381"/>
            <a:ext cx="437984" cy="400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92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044825"/>
            <a:ext cx="294195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860" y="3932555"/>
            <a:ext cx="223456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46425" y="3932555"/>
            <a:ext cx="477202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0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274570"/>
            <a:ext cx="248729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809240" y="2033270"/>
            <a:ext cx="2242820" cy="106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052060" y="2033270"/>
            <a:ext cx="2504440" cy="106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04800" y="3429000"/>
            <a:ext cx="4897755" cy="106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9" grpId="0" bldLvl="0" animBg="1"/>
      <p:bldP spid="2" grpId="0" bldLvl="0" animBg="1"/>
      <p:bldP spid="2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37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060575"/>
            <a:ext cx="455676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3037205"/>
            <a:ext cx="538353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880100" y="2924810"/>
            <a:ext cx="401193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44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928495"/>
            <a:ext cx="435610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2929890"/>
            <a:ext cx="3658870" cy="101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4079875" y="2904490"/>
            <a:ext cx="3495675" cy="104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7588885" y="2852420"/>
            <a:ext cx="3495675" cy="104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263525" y="4292600"/>
            <a:ext cx="5092700" cy="104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41" grpId="0" bldLvl="0" animBg="1"/>
      <p:bldP spid="42" grpId="0" bldLvl="0" animBg="1"/>
      <p:bldP spid="4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2024-11-04T02:13:12Z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