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3152775"/>
            <a:ext cx="6572250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1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10410"/>
            <a:ext cx="769810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03245"/>
            <a:ext cx="769810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3282212"/>
            <a:ext cx="1732896" cy="4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1309" y="3263155"/>
            <a:ext cx="1323476" cy="4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9521" y="3263155"/>
            <a:ext cx="3608614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1309" y="4187453"/>
            <a:ext cx="4541712" cy="3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1309" y="5092694"/>
            <a:ext cx="1999496" cy="40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58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13280"/>
            <a:ext cx="819213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12465"/>
            <a:ext cx="819213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273626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69"/>
          <a:stretch>
            <a:fillRect/>
          </a:stretch>
        </p:blipFill>
        <p:spPr>
          <a:xfrm>
            <a:off x="360045" y="899795"/>
            <a:ext cx="11339830" cy="4616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2633980"/>
            <a:ext cx="418401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4220845"/>
            <a:ext cx="418401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29"/>
          <a:stretch>
            <a:fillRect/>
          </a:stretch>
        </p:blipFill>
        <p:spPr>
          <a:xfrm>
            <a:off x="360045" y="2060575"/>
            <a:ext cx="11160000" cy="468898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61"/>
          <a:stretch>
            <a:fillRect/>
          </a:stretch>
        </p:blipFill>
        <p:spPr>
          <a:xfrm>
            <a:off x="360045" y="692785"/>
            <a:ext cx="10860405" cy="1296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150" y="5013325"/>
            <a:ext cx="63944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4"/>
          <a:stretch>
            <a:fillRect/>
          </a:stretch>
        </p:blipFill>
        <p:spPr>
          <a:xfrm>
            <a:off x="360045" y="756285"/>
            <a:ext cx="11340000" cy="5981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1844675"/>
            <a:ext cx="7200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1567320"/>
            <a:ext cx="323727" cy="4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4065" y="3874770"/>
            <a:ext cx="216344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3836695"/>
            <a:ext cx="1732896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7909" y="3779487"/>
            <a:ext cx="1951889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841" y="3779487"/>
            <a:ext cx="3884735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7909" y="4790168"/>
            <a:ext cx="2199445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6397" y="4790168"/>
            <a:ext cx="2266095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87909" y="5800848"/>
            <a:ext cx="1951889" cy="4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35012" y="5877126"/>
            <a:ext cx="637934" cy="3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37155"/>
            <a:ext cx="825436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274185"/>
            <a:ext cx="825436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5085080"/>
            <a:ext cx="825436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9678670" cy="1275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70"/>
            <a:ext cx="11340000" cy="49083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090290"/>
            <a:ext cx="371335" cy="40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01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28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083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8"/>
          <a:stretch>
            <a:fillRect/>
          </a:stretch>
        </p:blipFill>
        <p:spPr>
          <a:xfrm>
            <a:off x="479425" y="1844675"/>
            <a:ext cx="9864770" cy="18110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02640"/>
            <a:ext cx="11418570" cy="59651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2420620"/>
            <a:ext cx="279908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250" y="2492375"/>
            <a:ext cx="346011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60045" y="3356610"/>
            <a:ext cx="380365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194175" y="3429000"/>
            <a:ext cx="380365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35280" y="4220845"/>
            <a:ext cx="4102100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5229225"/>
            <a:ext cx="721296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135" y="6111875"/>
            <a:ext cx="721296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30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5013325"/>
            <a:ext cx="733742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6084570"/>
            <a:ext cx="1003427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19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3212465"/>
            <a:ext cx="404876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220845"/>
            <a:ext cx="1071816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5229225"/>
            <a:ext cx="1071816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6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3035"/>
            <a:ext cx="11340000" cy="3723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4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387016"/>
            <a:ext cx="437984" cy="4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6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43677" y="1309515"/>
            <a:ext cx="704584" cy="5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3099953"/>
            <a:ext cx="314206" cy="39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8"/>
          <a:stretch>
            <a:fillRect/>
          </a:stretch>
        </p:blipFill>
        <p:spPr>
          <a:xfrm>
            <a:off x="360045" y="836295"/>
            <a:ext cx="10728000" cy="24840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9"/>
          <a:stretch>
            <a:fillRect/>
          </a:stretch>
        </p:blipFill>
        <p:spPr>
          <a:xfrm>
            <a:off x="983615" y="3149600"/>
            <a:ext cx="10728000" cy="36845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3212465"/>
            <a:ext cx="6432550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225" y="4725035"/>
            <a:ext cx="6432550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6030595"/>
            <a:ext cx="643255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50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688590"/>
            <a:ext cx="9205595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149090"/>
            <a:ext cx="920559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5083810"/>
            <a:ext cx="920559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0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397171"/>
            <a:ext cx="371335" cy="4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9874" y="4552335"/>
            <a:ext cx="314205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37535"/>
            <a:ext cx="71354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149090"/>
            <a:ext cx="713549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49145"/>
            <a:ext cx="109251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068955"/>
            <a:ext cx="109251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80" y="4220845"/>
            <a:ext cx="1092517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2024-11-04T01:34:32Z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