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3141345"/>
            <a:ext cx="11340000" cy="49804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1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460" y="3429000"/>
            <a:ext cx="610044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4292600"/>
            <a:ext cx="707136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895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35280" y="1700530"/>
            <a:ext cx="1058545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51065" y="2348865"/>
            <a:ext cx="4179570" cy="347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35280" y="2492375"/>
            <a:ext cx="6719570" cy="177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35280" y="4477385"/>
            <a:ext cx="6810375" cy="104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770" y="5805170"/>
            <a:ext cx="10973435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01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276475"/>
            <a:ext cx="640270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21500" y="2165985"/>
            <a:ext cx="4509770" cy="371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770" y="3068955"/>
            <a:ext cx="580834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3789045"/>
            <a:ext cx="5808345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5085080"/>
            <a:ext cx="580834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85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716655"/>
            <a:ext cx="3486150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761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2420620"/>
            <a:ext cx="4721860" cy="138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981450"/>
            <a:ext cx="1011237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4705985"/>
            <a:ext cx="1011237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445125"/>
            <a:ext cx="1011237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2" grpId="0" bldLvl="0" animBg="1"/>
      <p:bldP spid="2" grpId="0" bldLvl="0" animBg="1"/>
      <p:bldP spid="2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7611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5592445" y="1052195"/>
            <a:ext cx="272415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1700530"/>
            <a:ext cx="10870565" cy="143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335280" y="3284855"/>
            <a:ext cx="1019365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263525" y="4004945"/>
            <a:ext cx="11200130" cy="136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263525" y="5445125"/>
            <a:ext cx="1058608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  <p:bldP spid="56" grpId="0" bldLvl="0" animBg="1"/>
      <p:bldP spid="57" grpId="0" bldLvl="0" animBg="1"/>
      <p:bldP spid="5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25" y="764540"/>
            <a:ext cx="10852150" cy="46431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5445125"/>
            <a:ext cx="2016000" cy="134607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0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1844675"/>
            <a:ext cx="429387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564765"/>
            <a:ext cx="429387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770" y="3356610"/>
            <a:ext cx="429387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4004945"/>
            <a:ext cx="642239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4725035"/>
            <a:ext cx="429387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5445125"/>
            <a:ext cx="807910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3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739900"/>
            <a:ext cx="691451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1484630"/>
            <a:ext cx="3218180" cy="214884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91770" y="2534285"/>
            <a:ext cx="691451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3212465"/>
            <a:ext cx="691451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522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283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6703060" y="1556385"/>
            <a:ext cx="4651375" cy="397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792220" y="1052195"/>
            <a:ext cx="425577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1772285"/>
            <a:ext cx="62953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60045" y="2492375"/>
            <a:ext cx="433895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4728210" y="2492375"/>
            <a:ext cx="116395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60045" y="3255010"/>
            <a:ext cx="605980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335280" y="4076700"/>
            <a:ext cx="631634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91770" y="4869180"/>
            <a:ext cx="631634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03505" y="5661025"/>
            <a:ext cx="7620635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2" grpId="0" bldLvl="0" animBg="1"/>
      <p:bldP spid="2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3611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135505" y="2564765"/>
            <a:ext cx="443928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3284855"/>
            <a:ext cx="443928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35280" y="4076700"/>
            <a:ext cx="6367145" cy="187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263525" y="6165215"/>
            <a:ext cx="808799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48" grpId="0" bldLvl="0" animBg="1"/>
      <p:bldP spid="4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0"/>
          <a:stretch>
            <a:fillRect/>
          </a:stretch>
        </p:blipFill>
        <p:spPr>
          <a:xfrm>
            <a:off x="360045" y="764335"/>
            <a:ext cx="11339830" cy="39441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5030" y="4652645"/>
            <a:ext cx="2821940" cy="20720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017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5030" y="4509135"/>
            <a:ext cx="2821940" cy="20720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2024-11-04T04:54:07Z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