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6" r:id="rId5"/>
    <p:sldId id="354" r:id="rId6"/>
    <p:sldId id="353" r:id="rId7"/>
    <p:sldId id="351" r:id="rId8"/>
    <p:sldId id="350" r:id="rId9"/>
    <p:sldId id="349" r:id="rId10"/>
    <p:sldId id="348" r:id="rId11"/>
    <p:sldId id="346" r:id="rId12"/>
    <p:sldId id="345" r:id="rId13"/>
    <p:sldId id="343" r:id="rId14"/>
    <p:sldId id="342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2" r:id="rId23"/>
    <p:sldId id="331" r:id="rId24"/>
    <p:sldId id="330" r:id="rId25"/>
    <p:sldId id="329" r:id="rId26"/>
    <p:sldId id="327" r:id="rId27"/>
    <p:sldId id="326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8470" y="3009900"/>
            <a:ext cx="87344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31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07430" y="1993265"/>
            <a:ext cx="8578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9" t="23308" r="20204" b="22216"/>
          <a:stretch>
            <a:fillRect/>
          </a:stretch>
        </p:blipFill>
        <p:spPr>
          <a:xfrm>
            <a:off x="3971290" y="3572510"/>
            <a:ext cx="4248785" cy="237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7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3829831"/>
            <a:ext cx="323727" cy="39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04" r="71004" b="21624"/>
          <a:stretch>
            <a:fillRect/>
          </a:stretch>
        </p:blipFill>
        <p:spPr>
          <a:xfrm>
            <a:off x="4512310" y="3829685"/>
            <a:ext cx="3288030" cy="280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29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06365" y="3514090"/>
            <a:ext cx="295084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21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7" r="32271" b="20947"/>
          <a:stretch>
            <a:fillRect/>
          </a:stretch>
        </p:blipFill>
        <p:spPr>
          <a:xfrm>
            <a:off x="7968615" y="3573145"/>
            <a:ext cx="2891790" cy="30962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2"/>
          <a:stretch>
            <a:fillRect/>
          </a:stretch>
        </p:blipFill>
        <p:spPr>
          <a:xfrm>
            <a:off x="1199515" y="2780665"/>
            <a:ext cx="10585495" cy="17500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60024" y="3890313"/>
            <a:ext cx="323727" cy="39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54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3932555"/>
            <a:ext cx="3476625" cy="25431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0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380" y="1700530"/>
            <a:ext cx="5190490" cy="160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6380" y="3429000"/>
            <a:ext cx="545909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770" y="4220845"/>
            <a:ext cx="670750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63525" y="5085080"/>
            <a:ext cx="670750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63525" y="5805170"/>
            <a:ext cx="670750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9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696335"/>
            <a:ext cx="5992495" cy="145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300980"/>
            <a:ext cx="300037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27760" y="6092825"/>
            <a:ext cx="425767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1783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1772920"/>
            <a:ext cx="708342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1340485"/>
            <a:ext cx="3705225" cy="2257425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191770" y="2637155"/>
            <a:ext cx="7083425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9380" y="3861435"/>
            <a:ext cx="708342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7625" y="4616450"/>
            <a:ext cx="708342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91770" y="5445760"/>
            <a:ext cx="413131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368165" y="5439410"/>
            <a:ext cx="413131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63525" y="6146165"/>
            <a:ext cx="260286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927985" y="6174740"/>
            <a:ext cx="685800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5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070" y="3429000"/>
            <a:ext cx="3533775" cy="20764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33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564765"/>
            <a:ext cx="272796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9570" y="3429000"/>
            <a:ext cx="455168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4220845"/>
            <a:ext cx="455168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5012690"/>
            <a:ext cx="455168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5805170"/>
            <a:ext cx="455168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1485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5815" y="2792596"/>
            <a:ext cx="370510" cy="40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81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772285"/>
            <a:ext cx="893000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92580"/>
            <a:ext cx="11340000" cy="157578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515" y="2492375"/>
            <a:ext cx="3533775" cy="20764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2565400"/>
            <a:ext cx="591185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3357245"/>
            <a:ext cx="685228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6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4149090"/>
            <a:ext cx="526161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1124585"/>
            <a:ext cx="3533775" cy="207645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35280" y="4894580"/>
            <a:ext cx="526161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77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770" y="2924810"/>
            <a:ext cx="3171825" cy="30194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71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390" y="4364990"/>
            <a:ext cx="4993005" cy="21920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9"/>
          <a:stretch>
            <a:fillRect/>
          </a:stretch>
        </p:blipFill>
        <p:spPr>
          <a:xfrm>
            <a:off x="360045" y="693215"/>
            <a:ext cx="11339830" cy="5009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4796790"/>
            <a:ext cx="4399915" cy="19316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496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2949575"/>
            <a:ext cx="828484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1973580"/>
            <a:ext cx="2766695" cy="291020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91770" y="3724275"/>
            <a:ext cx="894461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4797425"/>
            <a:ext cx="8944610" cy="111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4" grpId="0" bldLvl="0" animBg="1"/>
      <p:bldP spid="2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29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974215"/>
            <a:ext cx="5857875" cy="111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1112520"/>
            <a:ext cx="2472055" cy="260032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35280" y="3289935"/>
            <a:ext cx="532574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005580"/>
            <a:ext cx="705421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0" r="70371"/>
          <a:stretch>
            <a:fillRect/>
          </a:stretch>
        </p:blipFill>
        <p:spPr>
          <a:xfrm>
            <a:off x="9192260" y="3712845"/>
            <a:ext cx="2726690" cy="237236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63525" y="4797425"/>
            <a:ext cx="705421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192260" y="3645535"/>
            <a:ext cx="2785745" cy="252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" grpId="0" bldLvl="0" animBg="1"/>
      <p:bldP spid="22" grpId="0" bldLvl="0" animBg="1"/>
      <p:bldP spid="24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8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205738"/>
            <a:ext cx="371335" cy="40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937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8130" y="1780540"/>
            <a:ext cx="57594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8130" y="5327650"/>
            <a:ext cx="57594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5" b="33775"/>
          <a:stretch>
            <a:fillRect/>
          </a:stretch>
        </p:blipFill>
        <p:spPr>
          <a:xfrm>
            <a:off x="360045" y="765810"/>
            <a:ext cx="11339830" cy="3312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0510" y="3463290"/>
            <a:ext cx="65087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2310" y="3212465"/>
            <a:ext cx="3191510" cy="19792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59" b="1415"/>
          <a:stretch>
            <a:fillRect/>
          </a:stretch>
        </p:blipFill>
        <p:spPr>
          <a:xfrm>
            <a:off x="360045" y="5160010"/>
            <a:ext cx="11339830" cy="1507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81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r="20204" b="21419"/>
          <a:stretch>
            <a:fillRect/>
          </a:stretch>
        </p:blipFill>
        <p:spPr>
          <a:xfrm>
            <a:off x="4651375" y="3572510"/>
            <a:ext cx="2889250" cy="30092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2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1939421"/>
            <a:ext cx="437984" cy="40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r="20204" b="21419"/>
          <a:stretch>
            <a:fillRect/>
          </a:stretch>
        </p:blipFill>
        <p:spPr>
          <a:xfrm>
            <a:off x="8616315" y="2564765"/>
            <a:ext cx="2889250" cy="3009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1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1650" y="3636645"/>
            <a:ext cx="352298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6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8463" y="2838815"/>
            <a:ext cx="628413" cy="40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5" b="22420"/>
          <a:stretch>
            <a:fillRect/>
          </a:stretch>
        </p:blipFill>
        <p:spPr>
          <a:xfrm>
            <a:off x="4439920" y="3644900"/>
            <a:ext cx="3369310" cy="298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2024-11-05T03:15:38Z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