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7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3009900"/>
            <a:ext cx="9715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5613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3006284"/>
            <a:ext cx="314206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959354"/>
            <a:ext cx="314206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261" y="4921955"/>
            <a:ext cx="323727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617" y="5884555"/>
            <a:ext cx="323727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360045" y="899795"/>
            <a:ext cx="11064920" cy="5472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50060" y="3544570"/>
            <a:ext cx="118999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15717" y="3826949"/>
            <a:ext cx="418942" cy="4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6935" y="4573905"/>
            <a:ext cx="97218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4458" y="5695620"/>
            <a:ext cx="923576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2024-11-05T02:09:41Z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