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1" r:id="rId26"/>
    <p:sldId id="330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3141345"/>
            <a:ext cx="11340000" cy="47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343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776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35280" y="2852420"/>
            <a:ext cx="754570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716655"/>
            <a:ext cx="899414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4627880"/>
            <a:ext cx="1096708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  <p:bldP spid="2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435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447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358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365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635"/>
            <a:ext cx="11340000" cy="270805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761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5280" y="1916430"/>
            <a:ext cx="9376410" cy="115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284855"/>
            <a:ext cx="937641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33425"/>
            <a:ext cx="10927080" cy="603440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1556385"/>
            <a:ext cx="10470515" cy="212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860800"/>
            <a:ext cx="10470515" cy="284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5343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91770" y="4652645"/>
            <a:ext cx="919797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5589270"/>
            <a:ext cx="919797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552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794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6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4"/>
          <a:stretch>
            <a:fillRect/>
          </a:stretch>
        </p:blipFill>
        <p:spPr>
          <a:xfrm>
            <a:off x="426085" y="765605"/>
            <a:ext cx="11339830" cy="44172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6230" y="5085715"/>
            <a:ext cx="6480000" cy="165748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069160"/>
            <a:ext cx="11340000" cy="296194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0537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055370" y="2061210"/>
            <a:ext cx="863219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9425" y="3141345"/>
            <a:ext cx="8632190" cy="201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7670" y="5301615"/>
            <a:ext cx="1023302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8656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63525" y="1988820"/>
            <a:ext cx="11115040" cy="211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432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063750" y="2348865"/>
            <a:ext cx="721931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168015"/>
            <a:ext cx="721931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770" y="4051300"/>
            <a:ext cx="721931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9380" y="4869180"/>
            <a:ext cx="721931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770" y="5732780"/>
            <a:ext cx="1091374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764745"/>
            <a:ext cx="11340000" cy="564179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4368"/>
          <a:stretch>
            <a:fillRect/>
          </a:stretch>
        </p:blipFill>
        <p:spPr>
          <a:xfrm>
            <a:off x="9984740" y="5372735"/>
            <a:ext cx="1231900" cy="143383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43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4368"/>
          <a:stretch>
            <a:fillRect/>
          </a:stretch>
        </p:blipFill>
        <p:spPr>
          <a:xfrm>
            <a:off x="5224145" y="4436745"/>
            <a:ext cx="1743710" cy="202946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1184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567940" y="1844675"/>
            <a:ext cx="226123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06705" y="2636520"/>
            <a:ext cx="465645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60045" y="3356610"/>
            <a:ext cx="577151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770" y="4149090"/>
            <a:ext cx="5771515" cy="102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4485" y="5372735"/>
            <a:ext cx="759206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770" y="6213475"/>
            <a:ext cx="838835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014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2924810"/>
            <a:ext cx="4785995" cy="1173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4368"/>
          <a:stretch>
            <a:fillRect/>
          </a:stretch>
        </p:blipFill>
        <p:spPr>
          <a:xfrm>
            <a:off x="9695180" y="1844675"/>
            <a:ext cx="2004695" cy="233299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5088255" y="2924810"/>
            <a:ext cx="4395470" cy="90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5280" y="4098290"/>
            <a:ext cx="951674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5007610"/>
            <a:ext cx="951674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477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844675"/>
            <a:ext cx="592836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2636520"/>
            <a:ext cx="592836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3644900"/>
            <a:ext cx="592836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4509135"/>
            <a:ext cx="695134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770" y="5300980"/>
            <a:ext cx="695134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3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3717925"/>
            <a:ext cx="724344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4652645"/>
            <a:ext cx="7243445" cy="12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2074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992630"/>
            <a:ext cx="664019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98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537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149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5280" y="1916430"/>
            <a:ext cx="800798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780665"/>
            <a:ext cx="945197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3525" y="3696970"/>
            <a:ext cx="945197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9720"/>
            <a:ext cx="11340000" cy="7954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63955"/>
            <a:ext cx="11340000" cy="2651641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19380" y="2204720"/>
            <a:ext cx="945197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380" y="3068955"/>
            <a:ext cx="945197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2024-11-04T03:36:13Z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