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790" y="3067050"/>
            <a:ext cx="1098042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8608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5120" y="2673350"/>
            <a:ext cx="6924040" cy="133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008755"/>
            <a:ext cx="6924040" cy="133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5432425"/>
            <a:ext cx="6924040" cy="133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41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0120" y="3639820"/>
            <a:ext cx="5775960" cy="147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60120" y="5291455"/>
            <a:ext cx="5775960" cy="126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3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17115"/>
            <a:ext cx="5297170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6875" y="3501390"/>
            <a:ext cx="5297170" cy="117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456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651125"/>
            <a:ext cx="8788400" cy="151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376420"/>
            <a:ext cx="8788400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135" y="5566410"/>
            <a:ext cx="8788400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01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38705"/>
            <a:ext cx="7503795" cy="1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3789045"/>
            <a:ext cx="7503795" cy="1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8713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6305" y="3645535"/>
            <a:ext cx="5507990" cy="121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19962" y="5357163"/>
            <a:ext cx="1740808" cy="48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19962" y="6327675"/>
            <a:ext cx="816564" cy="35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1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99665"/>
            <a:ext cx="755015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4335" y="3501390"/>
            <a:ext cx="755015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5280" y="4437380"/>
            <a:ext cx="755015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28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752725"/>
            <a:ext cx="5276215" cy="135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437380"/>
            <a:ext cx="5276215" cy="135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716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844581"/>
            <a:ext cx="895012" cy="39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63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809240"/>
            <a:ext cx="8409305" cy="1413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365625"/>
            <a:ext cx="8409305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5243830"/>
            <a:ext cx="8409305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6118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4880" y="3914775"/>
            <a:ext cx="5309870" cy="129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5517515"/>
            <a:ext cx="5309870" cy="129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84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677795"/>
            <a:ext cx="7018020" cy="135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49" b="4247"/>
          <a:stretch>
            <a:fillRect/>
          </a:stretch>
        </p:blipFill>
        <p:spPr>
          <a:xfrm>
            <a:off x="2351405" y="4221480"/>
            <a:ext cx="7920990" cy="244792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35280" y="4221480"/>
            <a:ext cx="7018020" cy="135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135" y="5599430"/>
            <a:ext cx="7018020" cy="119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193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691130"/>
            <a:ext cx="8171180" cy="127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4221480"/>
            <a:ext cx="8171180" cy="127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2024-11-03T13:17:16Z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